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gif" ContentType="image/gif"/>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5"/>
  </p:notesMasterIdLst>
  <p:sldIdLst>
    <p:sldId id="256" r:id="rId3"/>
    <p:sldId id="260" r:id="rId4"/>
    <p:sldId id="261" r:id="rId6"/>
    <p:sldId id="374" r:id="rId7"/>
    <p:sldId id="375" r:id="rId8"/>
    <p:sldId id="302" r:id="rId9"/>
    <p:sldId id="347" r:id="rId10"/>
    <p:sldId id="303" r:id="rId11"/>
    <p:sldId id="304" r:id="rId12"/>
    <p:sldId id="305" r:id="rId13"/>
    <p:sldId id="359" r:id="rId14"/>
    <p:sldId id="346" r:id="rId15"/>
    <p:sldId id="352" r:id="rId16"/>
    <p:sldId id="354" r:id="rId17"/>
    <p:sldId id="307" r:id="rId18"/>
    <p:sldId id="308" r:id="rId19"/>
    <p:sldId id="309" r:id="rId20"/>
    <p:sldId id="348" r:id="rId21"/>
    <p:sldId id="349" r:id="rId22"/>
    <p:sldId id="351" r:id="rId23"/>
    <p:sldId id="355" r:id="rId24"/>
    <p:sldId id="356" r:id="rId25"/>
    <p:sldId id="357" r:id="rId26"/>
    <p:sldId id="358" r:id="rId27"/>
    <p:sldId id="35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83" autoAdjust="0"/>
  </p:normalViewPr>
  <p:slideViewPr>
    <p:cSldViewPr snapToGrid="0">
      <p:cViewPr varScale="1">
        <p:scale>
          <a:sx n="60" d="100"/>
          <a:sy n="60" d="100"/>
        </p:scale>
        <p:origin x="884" y="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4" Type="http://schemas.openxmlformats.org/officeDocument/2006/relationships/customXml" Target="../customXml/item3.xml"/><Relationship Id="rId33" Type="http://schemas.openxmlformats.org/officeDocument/2006/relationships/customXml" Target="../customXml/item2.xml"/><Relationship Id="rId32" Type="http://schemas.openxmlformats.org/officeDocument/2006/relationships/customXml" Target="../customXml/item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23923B2-1533-46FC-9CB1-514AD37047B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024A2E90-C728-4B3E-BA46-40EF11AECDAD}">
      <dgm:prSet phldrT="[Text]"/>
      <dgm:spPr/>
      <dgm:t>
        <a:bodyPr/>
        <a:lstStyle/>
        <a:p>
          <a:pPr>
            <a:buFont typeface="Arial" panose="020B0604020202020204" pitchFamily="34" charset="0"/>
            <a:buAutoNum type="romanLcParenBoth"/>
          </a:pPr>
          <a:r>
            <a:rPr lang="en-US" b="1" dirty="0">
              <a:cs typeface="Arial" panose="020B0604020202020204" pitchFamily="34" charset="0"/>
            </a:rPr>
            <a:t>Letters </a:t>
          </a:r>
          <a:r>
            <a:rPr lang="en-US" dirty="0">
              <a:cs typeface="Arial" panose="020B0604020202020204" pitchFamily="34" charset="0"/>
              <a:sym typeface="Wingdings" panose="05000000000000000000" pitchFamily="2" charset="2"/>
            </a:rPr>
            <a:t> </a:t>
          </a:r>
          <a:r>
            <a:rPr lang="en-US" dirty="0">
              <a:solidFill>
                <a:schemeClr val="bg1"/>
              </a:solidFill>
              <a:cs typeface="Arial" panose="020B0604020202020204" pitchFamily="34" charset="0"/>
              <a:sym typeface="Wingdings" panose="05000000000000000000" pitchFamily="2" charset="2"/>
            </a:rPr>
            <a:t>‘a’, ‘b’, ‘c’,………..’z’  Or  ‘A’, ‘B’, ‘C’,……….’Z’</a:t>
          </a:r>
          <a:endParaRPr lang="en-IN" dirty="0">
            <a:solidFill>
              <a:schemeClr val="bg1"/>
            </a:solidFill>
          </a:endParaRPr>
        </a:p>
      </dgm:t>
    </dgm:pt>
    <dgm:pt modelId="{7FC9EA15-0F6A-4B27-B2FF-E23E5D08168B}" cxnId="{950A3635-B83D-4E59-A45E-DF63B6CDC1A6}" type="parTrans">
      <dgm:prSet/>
      <dgm:spPr/>
      <dgm:t>
        <a:bodyPr/>
        <a:lstStyle/>
        <a:p>
          <a:endParaRPr lang="en-IN"/>
        </a:p>
      </dgm:t>
    </dgm:pt>
    <dgm:pt modelId="{2AF6DAA0-9A43-41A6-BC73-60F4775458FD}" cxnId="{950A3635-B83D-4E59-A45E-DF63B6CDC1A6}" type="sibTrans">
      <dgm:prSet/>
      <dgm:spPr/>
      <dgm:t>
        <a:bodyPr/>
        <a:lstStyle/>
        <a:p>
          <a:endParaRPr lang="en-IN"/>
        </a:p>
      </dgm:t>
    </dgm:pt>
    <dgm:pt modelId="{B4DD89D9-A308-470C-BB5B-9C7EF142289F}">
      <dgm:prSet/>
      <dgm:spPr/>
      <dgm:t>
        <a:bodyPr/>
        <a:lstStyle/>
        <a:p>
          <a:r>
            <a:rPr lang="en-US" b="1" dirty="0">
              <a:cs typeface="Arial" panose="020B0604020202020204" pitchFamily="34" charset="0"/>
              <a:sym typeface="Wingdings" panose="05000000000000000000" pitchFamily="2" charset="2"/>
            </a:rPr>
            <a:t>Digits </a:t>
          </a:r>
          <a:r>
            <a:rPr lang="en-US" dirty="0">
              <a:solidFill>
                <a:schemeClr val="bg1"/>
              </a:solidFill>
              <a:cs typeface="Arial" panose="020B0604020202020204" pitchFamily="34" charset="0"/>
              <a:sym typeface="Wingdings" panose="05000000000000000000" pitchFamily="2" charset="2"/>
            </a:rPr>
            <a:t> 0, 1, 2,……………………9</a:t>
          </a:r>
        </a:p>
      </dgm:t>
    </dgm:pt>
    <dgm:pt modelId="{4E6A383C-35FF-44F3-AC8F-69948F1A7A08}" cxnId="{76E1566E-64C9-4321-9649-BCAE254D5B57}" type="parTrans">
      <dgm:prSet/>
      <dgm:spPr/>
      <dgm:t>
        <a:bodyPr/>
        <a:lstStyle/>
        <a:p>
          <a:endParaRPr lang="en-IN"/>
        </a:p>
      </dgm:t>
    </dgm:pt>
    <dgm:pt modelId="{C01F27DD-194F-4BA7-ADA4-35DF77BDEF16}" cxnId="{76E1566E-64C9-4321-9649-BCAE254D5B57}" type="sibTrans">
      <dgm:prSet/>
      <dgm:spPr/>
      <dgm:t>
        <a:bodyPr/>
        <a:lstStyle/>
        <a:p>
          <a:endParaRPr lang="en-IN"/>
        </a:p>
      </dgm:t>
    </dgm:pt>
    <dgm:pt modelId="{3A32B046-1352-46EA-AB4F-A3790C22BB5B}">
      <dgm:prSet/>
      <dgm:spPr/>
      <dgm:t>
        <a:bodyPr/>
        <a:lstStyle/>
        <a:p>
          <a:r>
            <a:rPr lang="en-US" b="1" dirty="0">
              <a:cs typeface="Arial" panose="020B0604020202020204" pitchFamily="34" charset="0"/>
              <a:sym typeface="Wingdings" panose="05000000000000000000" pitchFamily="2" charset="2"/>
            </a:rPr>
            <a:t>Special characters </a:t>
          </a:r>
          <a:r>
            <a:rPr lang="en-US" dirty="0">
              <a:cs typeface="Arial" panose="020B0604020202020204" pitchFamily="34" charset="0"/>
              <a:sym typeface="Wingdings" panose="05000000000000000000" pitchFamily="2" charset="2"/>
            </a:rPr>
            <a:t> </a:t>
          </a:r>
          <a:r>
            <a:rPr lang="en-US" dirty="0">
              <a:solidFill>
                <a:schemeClr val="bg1"/>
              </a:solidFill>
              <a:cs typeface="Arial" panose="020B0604020202020204" pitchFamily="34" charset="0"/>
              <a:sym typeface="Wingdings" panose="05000000000000000000" pitchFamily="2" charset="2"/>
            </a:rPr>
            <a:t>;, ?, &gt;, &lt;, &amp;,{, }, [, ]……</a:t>
          </a:r>
        </a:p>
      </dgm:t>
    </dgm:pt>
    <dgm:pt modelId="{FA14B12B-A6C5-450C-8787-CCA9CC7FEFFC}" cxnId="{D0E4EC45-0BFB-4374-9D14-AAA118ABDFB3}" type="parTrans">
      <dgm:prSet/>
      <dgm:spPr/>
      <dgm:t>
        <a:bodyPr/>
        <a:lstStyle/>
        <a:p>
          <a:endParaRPr lang="en-IN"/>
        </a:p>
      </dgm:t>
    </dgm:pt>
    <dgm:pt modelId="{C75962A6-2B69-4AE8-AF51-D57981D97D0F}" cxnId="{D0E4EC45-0BFB-4374-9D14-AAA118ABDFB3}" type="sibTrans">
      <dgm:prSet/>
      <dgm:spPr/>
      <dgm:t>
        <a:bodyPr/>
        <a:lstStyle/>
        <a:p>
          <a:endParaRPr lang="en-IN"/>
        </a:p>
      </dgm:t>
    </dgm:pt>
    <dgm:pt modelId="{54D1C181-2F37-49F2-9813-EEF31BCB8CB2}">
      <dgm:prSet/>
      <dgm:spPr/>
      <dgm:t>
        <a:bodyPr/>
        <a:lstStyle/>
        <a:p>
          <a:r>
            <a:rPr lang="en-US" b="1" dirty="0">
              <a:cs typeface="Arial" panose="020B0604020202020204" pitchFamily="34" charset="0"/>
              <a:sym typeface="Wingdings" panose="05000000000000000000" pitchFamily="2" charset="2"/>
            </a:rPr>
            <a:t>White spaces </a:t>
          </a:r>
          <a:r>
            <a:rPr lang="en-US" dirty="0">
              <a:cs typeface="Arial" panose="020B0604020202020204" pitchFamily="34" charset="0"/>
              <a:sym typeface="Wingdings" panose="05000000000000000000" pitchFamily="2" charset="2"/>
            </a:rPr>
            <a:t> New line (\n), Tab(\t), Vertical Tab(\v) etc.</a:t>
          </a:r>
          <a:endParaRPr lang="en-IN" dirty="0"/>
        </a:p>
      </dgm:t>
    </dgm:pt>
    <dgm:pt modelId="{03A96051-0624-477C-81B4-F96EB361ED76}" cxnId="{BDAFA0FA-C066-4606-9FE3-8CE99B973389}" type="parTrans">
      <dgm:prSet/>
      <dgm:spPr/>
      <dgm:t>
        <a:bodyPr/>
        <a:lstStyle/>
        <a:p>
          <a:endParaRPr lang="en-IN"/>
        </a:p>
      </dgm:t>
    </dgm:pt>
    <dgm:pt modelId="{BAD9D60A-D35A-4B0C-91C4-8CC749CFB74E}" cxnId="{BDAFA0FA-C066-4606-9FE3-8CE99B973389}" type="sibTrans">
      <dgm:prSet/>
      <dgm:spPr/>
      <dgm:t>
        <a:bodyPr/>
        <a:lstStyle/>
        <a:p>
          <a:endParaRPr lang="en-IN"/>
        </a:p>
      </dgm:t>
    </dgm:pt>
    <dgm:pt modelId="{6423D76F-0626-404E-A93C-7E003CC83D5A}" type="pres">
      <dgm:prSet presAssocID="{023923B2-1533-46FC-9CB1-514AD37047B3}" presName="Name0" presStyleCnt="0">
        <dgm:presLayoutVars>
          <dgm:chMax val="7"/>
          <dgm:chPref val="7"/>
          <dgm:dir/>
        </dgm:presLayoutVars>
      </dgm:prSet>
      <dgm:spPr/>
    </dgm:pt>
    <dgm:pt modelId="{0B0663A3-5E6B-482B-9DE0-156309F92816}" type="pres">
      <dgm:prSet presAssocID="{023923B2-1533-46FC-9CB1-514AD37047B3}" presName="Name1" presStyleCnt="0"/>
      <dgm:spPr/>
    </dgm:pt>
    <dgm:pt modelId="{FF04DA1D-F23B-4A53-B1FE-1392BF1AA583}" type="pres">
      <dgm:prSet presAssocID="{023923B2-1533-46FC-9CB1-514AD37047B3}" presName="cycle" presStyleCnt="0"/>
      <dgm:spPr/>
    </dgm:pt>
    <dgm:pt modelId="{76DA1314-D3E7-4A0E-8C04-AB3D8779BD48}" type="pres">
      <dgm:prSet presAssocID="{023923B2-1533-46FC-9CB1-514AD37047B3}" presName="srcNode" presStyleLbl="node1" presStyleIdx="0" presStyleCnt="4"/>
      <dgm:spPr/>
    </dgm:pt>
    <dgm:pt modelId="{554EE699-07AA-408F-84C7-90BDD1F1800A}" type="pres">
      <dgm:prSet presAssocID="{023923B2-1533-46FC-9CB1-514AD37047B3}" presName="conn" presStyleLbl="parChTrans1D2" presStyleIdx="0" presStyleCnt="1"/>
      <dgm:spPr/>
    </dgm:pt>
    <dgm:pt modelId="{77A4F893-0F71-4CED-97BE-AC123DE092F2}" type="pres">
      <dgm:prSet presAssocID="{023923B2-1533-46FC-9CB1-514AD37047B3}" presName="extraNode" presStyleLbl="node1" presStyleIdx="0" presStyleCnt="4"/>
      <dgm:spPr/>
    </dgm:pt>
    <dgm:pt modelId="{66D2E16C-A0B1-4493-99CD-6AFD7F105BFC}" type="pres">
      <dgm:prSet presAssocID="{023923B2-1533-46FC-9CB1-514AD37047B3}" presName="dstNode" presStyleLbl="node1" presStyleIdx="0" presStyleCnt="4"/>
      <dgm:spPr/>
    </dgm:pt>
    <dgm:pt modelId="{48D7B9BB-3258-4D82-B4E2-836C36D94FCD}" type="pres">
      <dgm:prSet presAssocID="{024A2E90-C728-4B3E-BA46-40EF11AECDAD}" presName="text_1" presStyleLbl="node1" presStyleIdx="0" presStyleCnt="4">
        <dgm:presLayoutVars>
          <dgm:bulletEnabled val="1"/>
        </dgm:presLayoutVars>
      </dgm:prSet>
      <dgm:spPr/>
    </dgm:pt>
    <dgm:pt modelId="{502EA85B-488D-46C0-A587-F188F3EBC1E7}" type="pres">
      <dgm:prSet presAssocID="{024A2E90-C728-4B3E-BA46-40EF11AECDAD}" presName="accent_1" presStyleCnt="0"/>
      <dgm:spPr/>
    </dgm:pt>
    <dgm:pt modelId="{2B36F64E-92B1-4028-92F4-6523B40EFF83}" type="pres">
      <dgm:prSet presAssocID="{024A2E90-C728-4B3E-BA46-40EF11AECDAD}" presName="accentRepeatNode" presStyleLbl="solidFgAcc1" presStyleIdx="0" presStyleCnt="4"/>
      <dgm:spPr/>
    </dgm:pt>
    <dgm:pt modelId="{68E1C125-A8DE-4CED-B731-3DA6FD5AD04A}" type="pres">
      <dgm:prSet presAssocID="{B4DD89D9-A308-470C-BB5B-9C7EF142289F}" presName="text_2" presStyleLbl="node1" presStyleIdx="1" presStyleCnt="4">
        <dgm:presLayoutVars>
          <dgm:bulletEnabled val="1"/>
        </dgm:presLayoutVars>
      </dgm:prSet>
      <dgm:spPr/>
    </dgm:pt>
    <dgm:pt modelId="{48853F88-175B-4CC1-BA8C-F0A0ED2A2F47}" type="pres">
      <dgm:prSet presAssocID="{B4DD89D9-A308-470C-BB5B-9C7EF142289F}" presName="accent_2" presStyleCnt="0"/>
      <dgm:spPr/>
    </dgm:pt>
    <dgm:pt modelId="{9F6AFF65-DA4C-45F0-8C9F-F5F0BA4AC9D0}" type="pres">
      <dgm:prSet presAssocID="{B4DD89D9-A308-470C-BB5B-9C7EF142289F}" presName="accentRepeatNode" presStyleLbl="solidFgAcc1" presStyleIdx="1" presStyleCnt="4"/>
      <dgm:spPr/>
    </dgm:pt>
    <dgm:pt modelId="{31853872-5738-40AA-8342-8089DA3EE389}" type="pres">
      <dgm:prSet presAssocID="{3A32B046-1352-46EA-AB4F-A3790C22BB5B}" presName="text_3" presStyleLbl="node1" presStyleIdx="2" presStyleCnt="4">
        <dgm:presLayoutVars>
          <dgm:bulletEnabled val="1"/>
        </dgm:presLayoutVars>
      </dgm:prSet>
      <dgm:spPr/>
    </dgm:pt>
    <dgm:pt modelId="{DB9931E8-7E3B-453E-A949-67FD01592090}" type="pres">
      <dgm:prSet presAssocID="{3A32B046-1352-46EA-AB4F-A3790C22BB5B}" presName="accent_3" presStyleCnt="0"/>
      <dgm:spPr/>
    </dgm:pt>
    <dgm:pt modelId="{6A117330-E445-4C03-89D3-50774A7FA3AD}" type="pres">
      <dgm:prSet presAssocID="{3A32B046-1352-46EA-AB4F-A3790C22BB5B}" presName="accentRepeatNode" presStyleLbl="solidFgAcc1" presStyleIdx="2" presStyleCnt="4"/>
      <dgm:spPr/>
    </dgm:pt>
    <dgm:pt modelId="{8E4834B2-01D0-4A16-A392-2A092D26CEE1}" type="pres">
      <dgm:prSet presAssocID="{54D1C181-2F37-49F2-9813-EEF31BCB8CB2}" presName="text_4" presStyleLbl="node1" presStyleIdx="3" presStyleCnt="4">
        <dgm:presLayoutVars>
          <dgm:bulletEnabled val="1"/>
        </dgm:presLayoutVars>
      </dgm:prSet>
      <dgm:spPr/>
    </dgm:pt>
    <dgm:pt modelId="{92BE35B3-2001-4CAE-AB5D-C9E15893F86A}" type="pres">
      <dgm:prSet presAssocID="{54D1C181-2F37-49F2-9813-EEF31BCB8CB2}" presName="accent_4" presStyleCnt="0"/>
      <dgm:spPr/>
    </dgm:pt>
    <dgm:pt modelId="{AFCE5D2C-B8DF-4EAE-A8D9-1126C59E718D}" type="pres">
      <dgm:prSet presAssocID="{54D1C181-2F37-49F2-9813-EEF31BCB8CB2}" presName="accentRepeatNode" presStyleLbl="solidFgAcc1" presStyleIdx="3" presStyleCnt="4"/>
      <dgm:spPr/>
    </dgm:pt>
  </dgm:ptLst>
  <dgm:cxnLst>
    <dgm:cxn modelId="{6FE3262C-3EDD-42FC-BB12-4720C4275356}" type="presOf" srcId="{024A2E90-C728-4B3E-BA46-40EF11AECDAD}" destId="{48D7B9BB-3258-4D82-B4E2-836C36D94FCD}" srcOrd="0" destOrd="0" presId="urn:microsoft.com/office/officeart/2008/layout/VerticalCurvedList"/>
    <dgm:cxn modelId="{950A3635-B83D-4E59-A45E-DF63B6CDC1A6}" srcId="{023923B2-1533-46FC-9CB1-514AD37047B3}" destId="{024A2E90-C728-4B3E-BA46-40EF11AECDAD}" srcOrd="0" destOrd="0" parTransId="{7FC9EA15-0F6A-4B27-B2FF-E23E5D08168B}" sibTransId="{2AF6DAA0-9A43-41A6-BC73-60F4775458FD}"/>
    <dgm:cxn modelId="{B29C643C-7353-4848-B5D0-632E75A624E7}" type="presOf" srcId="{2AF6DAA0-9A43-41A6-BC73-60F4775458FD}" destId="{554EE699-07AA-408F-84C7-90BDD1F1800A}" srcOrd="0" destOrd="0" presId="urn:microsoft.com/office/officeart/2008/layout/VerticalCurvedList"/>
    <dgm:cxn modelId="{D0E4EC45-0BFB-4374-9D14-AAA118ABDFB3}" srcId="{023923B2-1533-46FC-9CB1-514AD37047B3}" destId="{3A32B046-1352-46EA-AB4F-A3790C22BB5B}" srcOrd="2" destOrd="0" parTransId="{FA14B12B-A6C5-450C-8787-CCA9CC7FEFFC}" sibTransId="{C75962A6-2B69-4AE8-AF51-D57981D97D0F}"/>
    <dgm:cxn modelId="{76E1566E-64C9-4321-9649-BCAE254D5B57}" srcId="{023923B2-1533-46FC-9CB1-514AD37047B3}" destId="{B4DD89D9-A308-470C-BB5B-9C7EF142289F}" srcOrd="1" destOrd="0" parTransId="{4E6A383C-35FF-44F3-AC8F-69948F1A7A08}" sibTransId="{C01F27DD-194F-4BA7-ADA4-35DF77BDEF16}"/>
    <dgm:cxn modelId="{9C5E7091-41C8-4421-BAA3-E369624FC2A4}" type="presOf" srcId="{B4DD89D9-A308-470C-BB5B-9C7EF142289F}" destId="{68E1C125-A8DE-4CED-B731-3DA6FD5AD04A}" srcOrd="0" destOrd="0" presId="urn:microsoft.com/office/officeart/2008/layout/VerticalCurvedList"/>
    <dgm:cxn modelId="{4A8E22D1-0D5E-42D1-969B-0BAAA238C152}" type="presOf" srcId="{54D1C181-2F37-49F2-9813-EEF31BCB8CB2}" destId="{8E4834B2-01D0-4A16-A392-2A092D26CEE1}" srcOrd="0" destOrd="0" presId="urn:microsoft.com/office/officeart/2008/layout/VerticalCurvedList"/>
    <dgm:cxn modelId="{CC4119DD-F74E-49B2-A38E-7CFCA2000AA0}" type="presOf" srcId="{023923B2-1533-46FC-9CB1-514AD37047B3}" destId="{6423D76F-0626-404E-A93C-7E003CC83D5A}" srcOrd="0" destOrd="0" presId="urn:microsoft.com/office/officeart/2008/layout/VerticalCurvedList"/>
    <dgm:cxn modelId="{CA6746EF-A127-4C0B-AD37-E5F9A866E2D1}" type="presOf" srcId="{3A32B046-1352-46EA-AB4F-A3790C22BB5B}" destId="{31853872-5738-40AA-8342-8089DA3EE389}" srcOrd="0" destOrd="0" presId="urn:microsoft.com/office/officeart/2008/layout/VerticalCurvedList"/>
    <dgm:cxn modelId="{BDAFA0FA-C066-4606-9FE3-8CE99B973389}" srcId="{023923B2-1533-46FC-9CB1-514AD37047B3}" destId="{54D1C181-2F37-49F2-9813-EEF31BCB8CB2}" srcOrd="3" destOrd="0" parTransId="{03A96051-0624-477C-81B4-F96EB361ED76}" sibTransId="{BAD9D60A-D35A-4B0C-91C4-8CC749CFB74E}"/>
    <dgm:cxn modelId="{77AC02C4-8944-4C46-A859-CF5F4D81C88D}" type="presParOf" srcId="{6423D76F-0626-404E-A93C-7E003CC83D5A}" destId="{0B0663A3-5E6B-482B-9DE0-156309F92816}" srcOrd="0" destOrd="0" presId="urn:microsoft.com/office/officeart/2008/layout/VerticalCurvedList"/>
    <dgm:cxn modelId="{788BDCA1-0C30-4604-9C1A-8CC70931469F}" type="presParOf" srcId="{0B0663A3-5E6B-482B-9DE0-156309F92816}" destId="{FF04DA1D-F23B-4A53-B1FE-1392BF1AA583}" srcOrd="0" destOrd="0" presId="urn:microsoft.com/office/officeart/2008/layout/VerticalCurvedList"/>
    <dgm:cxn modelId="{FD952375-9202-4A73-9D02-48150E6192B0}" type="presParOf" srcId="{FF04DA1D-F23B-4A53-B1FE-1392BF1AA583}" destId="{76DA1314-D3E7-4A0E-8C04-AB3D8779BD48}" srcOrd="0" destOrd="0" presId="urn:microsoft.com/office/officeart/2008/layout/VerticalCurvedList"/>
    <dgm:cxn modelId="{D3066A11-51D6-4FAE-8240-4DFCC09BDA3C}" type="presParOf" srcId="{FF04DA1D-F23B-4A53-B1FE-1392BF1AA583}" destId="{554EE699-07AA-408F-84C7-90BDD1F1800A}" srcOrd="1" destOrd="0" presId="urn:microsoft.com/office/officeart/2008/layout/VerticalCurvedList"/>
    <dgm:cxn modelId="{8D0AB073-CF34-4949-916B-E981131B40CD}" type="presParOf" srcId="{FF04DA1D-F23B-4A53-B1FE-1392BF1AA583}" destId="{77A4F893-0F71-4CED-97BE-AC123DE092F2}" srcOrd="2" destOrd="0" presId="urn:microsoft.com/office/officeart/2008/layout/VerticalCurvedList"/>
    <dgm:cxn modelId="{C34DBDF1-D455-48E0-BBC6-4425334210BE}" type="presParOf" srcId="{FF04DA1D-F23B-4A53-B1FE-1392BF1AA583}" destId="{66D2E16C-A0B1-4493-99CD-6AFD7F105BFC}" srcOrd="3" destOrd="0" presId="urn:microsoft.com/office/officeart/2008/layout/VerticalCurvedList"/>
    <dgm:cxn modelId="{9AAF8D1E-4478-4E6A-8E30-DAFBA578F56B}" type="presParOf" srcId="{0B0663A3-5E6B-482B-9DE0-156309F92816}" destId="{48D7B9BB-3258-4D82-B4E2-836C36D94FCD}" srcOrd="1" destOrd="0" presId="urn:microsoft.com/office/officeart/2008/layout/VerticalCurvedList"/>
    <dgm:cxn modelId="{EEBD948E-48CA-4CD1-B51F-E4793B6EF493}" type="presParOf" srcId="{0B0663A3-5E6B-482B-9DE0-156309F92816}" destId="{502EA85B-488D-46C0-A587-F188F3EBC1E7}" srcOrd="2" destOrd="0" presId="urn:microsoft.com/office/officeart/2008/layout/VerticalCurvedList"/>
    <dgm:cxn modelId="{FBA8A091-5E48-4685-B637-2A5FD9C25010}" type="presParOf" srcId="{502EA85B-488D-46C0-A587-F188F3EBC1E7}" destId="{2B36F64E-92B1-4028-92F4-6523B40EFF83}" srcOrd="0" destOrd="0" presId="urn:microsoft.com/office/officeart/2008/layout/VerticalCurvedList"/>
    <dgm:cxn modelId="{6A48F94F-D7C7-46BE-9C97-A5C3750C1748}" type="presParOf" srcId="{0B0663A3-5E6B-482B-9DE0-156309F92816}" destId="{68E1C125-A8DE-4CED-B731-3DA6FD5AD04A}" srcOrd="3" destOrd="0" presId="urn:microsoft.com/office/officeart/2008/layout/VerticalCurvedList"/>
    <dgm:cxn modelId="{ED26D26C-7940-41AE-840B-4BAAEB1F42F8}" type="presParOf" srcId="{0B0663A3-5E6B-482B-9DE0-156309F92816}" destId="{48853F88-175B-4CC1-BA8C-F0A0ED2A2F47}" srcOrd="4" destOrd="0" presId="urn:microsoft.com/office/officeart/2008/layout/VerticalCurvedList"/>
    <dgm:cxn modelId="{C30D3A0E-1060-4839-B5F8-022231E7191C}" type="presParOf" srcId="{48853F88-175B-4CC1-BA8C-F0A0ED2A2F47}" destId="{9F6AFF65-DA4C-45F0-8C9F-F5F0BA4AC9D0}" srcOrd="0" destOrd="0" presId="urn:microsoft.com/office/officeart/2008/layout/VerticalCurvedList"/>
    <dgm:cxn modelId="{C19D2268-EE62-48FA-8E5C-460CC9F889B7}" type="presParOf" srcId="{0B0663A3-5E6B-482B-9DE0-156309F92816}" destId="{31853872-5738-40AA-8342-8089DA3EE389}" srcOrd="5" destOrd="0" presId="urn:microsoft.com/office/officeart/2008/layout/VerticalCurvedList"/>
    <dgm:cxn modelId="{AB4BB1E0-906F-490B-9B97-D63F2B7682E5}" type="presParOf" srcId="{0B0663A3-5E6B-482B-9DE0-156309F92816}" destId="{DB9931E8-7E3B-453E-A949-67FD01592090}" srcOrd="6" destOrd="0" presId="urn:microsoft.com/office/officeart/2008/layout/VerticalCurvedList"/>
    <dgm:cxn modelId="{18EB838D-1B13-461A-A80C-3F040075D3E8}" type="presParOf" srcId="{DB9931E8-7E3B-453E-A949-67FD01592090}" destId="{6A117330-E445-4C03-89D3-50774A7FA3AD}" srcOrd="0" destOrd="0" presId="urn:microsoft.com/office/officeart/2008/layout/VerticalCurvedList"/>
    <dgm:cxn modelId="{B8BB5E0E-A994-439C-9EAB-A95D6CB2F636}" type="presParOf" srcId="{0B0663A3-5E6B-482B-9DE0-156309F92816}" destId="{8E4834B2-01D0-4A16-A392-2A092D26CEE1}" srcOrd="7" destOrd="0" presId="urn:microsoft.com/office/officeart/2008/layout/VerticalCurvedList"/>
    <dgm:cxn modelId="{174D6533-4A57-4C3F-979B-C1B9675617B9}" type="presParOf" srcId="{0B0663A3-5E6B-482B-9DE0-156309F92816}" destId="{92BE35B3-2001-4CAE-AB5D-C9E15893F86A}" srcOrd="8" destOrd="0" presId="urn:microsoft.com/office/officeart/2008/layout/VerticalCurvedList"/>
    <dgm:cxn modelId="{3BE974E5-E40D-45E4-AF49-CB3B26BE04F6}" type="presParOf" srcId="{92BE35B3-2001-4CAE-AB5D-C9E15893F86A}" destId="{AFCE5D2C-B8DF-4EAE-A8D9-1126C59E718D}"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58C330-F6A2-40D4-83E3-78100D04C13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B910FF79-0B0D-43AE-807C-539A49E49FC8}">
      <dgm:prSet phldrT="[Text]"/>
      <dgm:spPr/>
      <dgm:t>
        <a:bodyPr/>
        <a:lstStyle/>
        <a:p>
          <a:r>
            <a:rPr lang="en-IN" dirty="0"/>
            <a:t>Tokens</a:t>
          </a:r>
        </a:p>
      </dgm:t>
    </dgm:pt>
    <dgm:pt modelId="{62464670-C1E5-467F-A3F2-6C8F4BDD880B}" cxnId="{1CE17D37-FD86-4AD7-82DC-E4A61766B1CA}" type="parTrans">
      <dgm:prSet/>
      <dgm:spPr/>
      <dgm:t>
        <a:bodyPr/>
        <a:lstStyle/>
        <a:p>
          <a:endParaRPr lang="en-IN"/>
        </a:p>
      </dgm:t>
    </dgm:pt>
    <dgm:pt modelId="{384E6C86-028F-4B80-A048-EF3CBCEF3370}" cxnId="{1CE17D37-FD86-4AD7-82DC-E4A61766B1CA}" type="sibTrans">
      <dgm:prSet/>
      <dgm:spPr/>
      <dgm:t>
        <a:bodyPr/>
        <a:lstStyle/>
        <a:p>
          <a:endParaRPr lang="en-IN"/>
        </a:p>
      </dgm:t>
    </dgm:pt>
    <dgm:pt modelId="{D75F30FD-CFCD-4397-A239-60E081DE0A54}">
      <dgm:prSet phldrT="[Text]"/>
      <dgm:spPr/>
      <dgm:t>
        <a:bodyPr/>
        <a:lstStyle/>
        <a:p>
          <a:r>
            <a:rPr lang="en-IN" dirty="0"/>
            <a:t>Keywords</a:t>
          </a:r>
        </a:p>
      </dgm:t>
    </dgm:pt>
    <dgm:pt modelId="{E5924464-8147-40EE-B094-450B32FAF068}" cxnId="{C2391210-4DA6-44B9-9A9A-ED3EABF04A90}" type="parTrans">
      <dgm:prSet/>
      <dgm:spPr/>
      <dgm:t>
        <a:bodyPr/>
        <a:lstStyle/>
        <a:p>
          <a:endParaRPr lang="en-IN"/>
        </a:p>
      </dgm:t>
    </dgm:pt>
    <dgm:pt modelId="{DB4AD807-C88F-4B66-A9D0-13B3525060C1}" cxnId="{C2391210-4DA6-44B9-9A9A-ED3EABF04A90}" type="sibTrans">
      <dgm:prSet/>
      <dgm:spPr/>
      <dgm:t>
        <a:bodyPr/>
        <a:lstStyle/>
        <a:p>
          <a:endParaRPr lang="en-IN"/>
        </a:p>
      </dgm:t>
    </dgm:pt>
    <dgm:pt modelId="{E3D6C1E9-9B84-40F9-B89B-ABBFD4117F03}">
      <dgm:prSet phldrT="[Text]"/>
      <dgm:spPr/>
      <dgm:t>
        <a:bodyPr/>
        <a:lstStyle/>
        <a:p>
          <a:r>
            <a:rPr lang="en-IN" dirty="0"/>
            <a:t>Operators</a:t>
          </a:r>
        </a:p>
      </dgm:t>
    </dgm:pt>
    <dgm:pt modelId="{3625D77C-B45E-4A47-BE19-C5148DFE12E3}" cxnId="{646DA36A-39E4-4E52-84B7-20390F3DE4A3}" type="parTrans">
      <dgm:prSet/>
      <dgm:spPr/>
      <dgm:t>
        <a:bodyPr/>
        <a:lstStyle/>
        <a:p>
          <a:endParaRPr lang="en-IN"/>
        </a:p>
      </dgm:t>
    </dgm:pt>
    <dgm:pt modelId="{B46EBC0B-94C1-4830-AC85-4007316FA3AB}" cxnId="{646DA36A-39E4-4E52-84B7-20390F3DE4A3}" type="sibTrans">
      <dgm:prSet/>
      <dgm:spPr/>
      <dgm:t>
        <a:bodyPr/>
        <a:lstStyle/>
        <a:p>
          <a:endParaRPr lang="en-IN"/>
        </a:p>
      </dgm:t>
    </dgm:pt>
    <dgm:pt modelId="{438E6AAE-13AE-4D82-96B3-A7678578642C}">
      <dgm:prSet phldrT="[Text]"/>
      <dgm:spPr/>
      <dgm:t>
        <a:bodyPr/>
        <a:lstStyle/>
        <a:p>
          <a:r>
            <a:rPr lang="en-IN" dirty="0"/>
            <a:t>Strings</a:t>
          </a:r>
        </a:p>
      </dgm:t>
    </dgm:pt>
    <dgm:pt modelId="{6A043F50-DCFA-49C1-ADC6-13B71A5C33F6}" cxnId="{B8A08674-B4AB-45AD-B45E-0A49BF77F29D}" type="parTrans">
      <dgm:prSet/>
      <dgm:spPr/>
      <dgm:t>
        <a:bodyPr/>
        <a:lstStyle/>
        <a:p>
          <a:endParaRPr lang="en-IN"/>
        </a:p>
      </dgm:t>
    </dgm:pt>
    <dgm:pt modelId="{7DDA2D64-4AE8-475D-87F4-D92B3E576716}" cxnId="{B8A08674-B4AB-45AD-B45E-0A49BF77F29D}" type="sibTrans">
      <dgm:prSet/>
      <dgm:spPr/>
      <dgm:t>
        <a:bodyPr/>
        <a:lstStyle/>
        <a:p>
          <a:endParaRPr lang="en-IN"/>
        </a:p>
      </dgm:t>
    </dgm:pt>
    <dgm:pt modelId="{191EA7B6-35C2-4794-9E87-98A843C4D5A7}">
      <dgm:prSet phldrT="[Text]"/>
      <dgm:spPr/>
      <dgm:t>
        <a:bodyPr/>
        <a:lstStyle/>
        <a:p>
          <a:r>
            <a:rPr lang="en-IN" dirty="0"/>
            <a:t>Constants</a:t>
          </a:r>
        </a:p>
      </dgm:t>
    </dgm:pt>
    <dgm:pt modelId="{4BA9D593-E375-4E11-8AED-7BD33EF69D1E}" cxnId="{EB7E7DB7-69C5-4395-B812-CF341FE9CA2F}" type="parTrans">
      <dgm:prSet/>
      <dgm:spPr/>
      <dgm:t>
        <a:bodyPr/>
        <a:lstStyle/>
        <a:p>
          <a:endParaRPr lang="en-IN"/>
        </a:p>
      </dgm:t>
    </dgm:pt>
    <dgm:pt modelId="{2E62B3D2-C8DD-4CBA-9501-AC622F576768}" cxnId="{EB7E7DB7-69C5-4395-B812-CF341FE9CA2F}" type="sibTrans">
      <dgm:prSet/>
      <dgm:spPr/>
      <dgm:t>
        <a:bodyPr/>
        <a:lstStyle/>
        <a:p>
          <a:endParaRPr lang="en-IN"/>
        </a:p>
      </dgm:t>
    </dgm:pt>
    <dgm:pt modelId="{1D5AD69F-D5E6-47AB-BA06-06C97F1BFB82}">
      <dgm:prSet phldrT="[Text]"/>
      <dgm:spPr/>
      <dgm:t>
        <a:bodyPr/>
        <a:lstStyle/>
        <a:p>
          <a:r>
            <a:rPr lang="en-IN" dirty="0"/>
            <a:t>Special Symbols</a:t>
          </a:r>
        </a:p>
      </dgm:t>
    </dgm:pt>
    <dgm:pt modelId="{34367279-C5FC-474D-BDBC-5871819023C6}" cxnId="{F559B858-BE13-4C06-9B49-8B5BBB64D101}" type="parTrans">
      <dgm:prSet/>
      <dgm:spPr/>
      <dgm:t>
        <a:bodyPr/>
        <a:lstStyle/>
        <a:p>
          <a:endParaRPr lang="en-IN"/>
        </a:p>
      </dgm:t>
    </dgm:pt>
    <dgm:pt modelId="{CC98681A-90D2-4321-B1B7-EA10421BF244}" cxnId="{F559B858-BE13-4C06-9B49-8B5BBB64D101}" type="sibTrans">
      <dgm:prSet/>
      <dgm:spPr/>
      <dgm:t>
        <a:bodyPr/>
        <a:lstStyle/>
        <a:p>
          <a:endParaRPr lang="en-IN"/>
        </a:p>
      </dgm:t>
    </dgm:pt>
    <dgm:pt modelId="{9DADB120-ADD3-41A0-A160-41E27D496929}">
      <dgm:prSet phldrT="[Text]"/>
      <dgm:spPr/>
      <dgm:t>
        <a:bodyPr/>
        <a:lstStyle/>
        <a:p>
          <a:r>
            <a:rPr lang="en-IN" dirty="0"/>
            <a:t>Identifiers</a:t>
          </a:r>
        </a:p>
      </dgm:t>
    </dgm:pt>
    <dgm:pt modelId="{8F05A3B1-9D84-4E86-9DE6-0CB35A15EC34}" cxnId="{9049BC2E-4DD8-460C-922A-CDDEC439395E}" type="parTrans">
      <dgm:prSet/>
      <dgm:spPr/>
      <dgm:t>
        <a:bodyPr/>
        <a:lstStyle/>
        <a:p>
          <a:endParaRPr lang="en-IN"/>
        </a:p>
      </dgm:t>
    </dgm:pt>
    <dgm:pt modelId="{F776AABD-E2EE-482B-827F-770A4D451CA2}" cxnId="{9049BC2E-4DD8-460C-922A-CDDEC439395E}" type="sibTrans">
      <dgm:prSet/>
      <dgm:spPr/>
      <dgm:t>
        <a:bodyPr/>
        <a:lstStyle/>
        <a:p>
          <a:endParaRPr lang="en-IN"/>
        </a:p>
      </dgm:t>
    </dgm:pt>
    <dgm:pt modelId="{9F4BE586-DAB8-4590-90F3-E461A64D1679}">
      <dgm:prSet phldrT="[Text]"/>
      <dgm:spPr/>
      <dgm:t>
        <a:bodyPr/>
        <a:lstStyle/>
        <a:p>
          <a:r>
            <a:rPr lang="en-IN" dirty="0"/>
            <a:t>Break</a:t>
          </a:r>
        </a:p>
      </dgm:t>
    </dgm:pt>
    <dgm:pt modelId="{35E8590D-B5E4-4473-8B76-4AD88FE8A7C2}" cxnId="{F7F023A4-5A15-46D6-9DC5-46E47D91C3E7}" type="parTrans">
      <dgm:prSet/>
      <dgm:spPr/>
      <dgm:t>
        <a:bodyPr/>
        <a:lstStyle/>
        <a:p>
          <a:endParaRPr lang="en-IN"/>
        </a:p>
      </dgm:t>
    </dgm:pt>
    <dgm:pt modelId="{C0D6244A-5E2F-46D9-B79C-2B2C84E4ED69}" cxnId="{F7F023A4-5A15-46D6-9DC5-46E47D91C3E7}" type="sibTrans">
      <dgm:prSet/>
      <dgm:spPr/>
      <dgm:t>
        <a:bodyPr/>
        <a:lstStyle/>
        <a:p>
          <a:endParaRPr lang="en-IN"/>
        </a:p>
      </dgm:t>
    </dgm:pt>
    <dgm:pt modelId="{DB14DF8B-97F3-48FB-BBE7-9B844E3E566B}">
      <dgm:prSet phldrT="[Text]"/>
      <dgm:spPr/>
      <dgm:t>
        <a:bodyPr/>
        <a:lstStyle/>
        <a:p>
          <a:r>
            <a:rPr lang="en-IN" dirty="0"/>
            <a:t>Int</a:t>
          </a:r>
        </a:p>
      </dgm:t>
    </dgm:pt>
    <dgm:pt modelId="{9B8D0DC7-EEE4-4932-BE5B-7E102EFB37B2}" cxnId="{4A65C5D6-BC6D-4A1B-8043-5745423D15A9}" type="parTrans">
      <dgm:prSet/>
      <dgm:spPr/>
      <dgm:t>
        <a:bodyPr/>
        <a:lstStyle/>
        <a:p>
          <a:endParaRPr lang="en-IN"/>
        </a:p>
      </dgm:t>
    </dgm:pt>
    <dgm:pt modelId="{CF854511-1F55-48F9-9EDF-2749619BD0FB}" cxnId="{4A65C5D6-BC6D-4A1B-8043-5745423D15A9}" type="sibTrans">
      <dgm:prSet/>
      <dgm:spPr/>
      <dgm:t>
        <a:bodyPr/>
        <a:lstStyle/>
        <a:p>
          <a:endParaRPr lang="en-IN"/>
        </a:p>
      </dgm:t>
    </dgm:pt>
    <dgm:pt modelId="{967AA4F1-A788-4B53-9325-3B4A96AE7CA0}">
      <dgm:prSet phldrT="[Text]"/>
      <dgm:spPr/>
      <dgm:t>
        <a:bodyPr/>
        <a:lstStyle/>
        <a:p>
          <a:r>
            <a:rPr lang="en-IN" dirty="0"/>
            <a:t>float</a:t>
          </a:r>
        </a:p>
      </dgm:t>
    </dgm:pt>
    <dgm:pt modelId="{4955BE4A-9311-4728-824A-7772AF2F507A}" cxnId="{0A6CF1EA-85B8-4026-B563-F7235371DBFD}" type="parTrans">
      <dgm:prSet/>
      <dgm:spPr/>
      <dgm:t>
        <a:bodyPr/>
        <a:lstStyle/>
        <a:p>
          <a:endParaRPr lang="en-IN"/>
        </a:p>
      </dgm:t>
    </dgm:pt>
    <dgm:pt modelId="{82A2F0AF-264D-4C34-B494-3361EF1CF38C}" cxnId="{0A6CF1EA-85B8-4026-B563-F7235371DBFD}" type="sibTrans">
      <dgm:prSet/>
      <dgm:spPr/>
      <dgm:t>
        <a:bodyPr/>
        <a:lstStyle/>
        <a:p>
          <a:endParaRPr lang="en-IN"/>
        </a:p>
      </dgm:t>
    </dgm:pt>
    <dgm:pt modelId="{E877664F-FACC-481F-8390-1BB2674BA2FE}">
      <dgm:prSet phldrT="[Text]"/>
      <dgm:spPr/>
      <dgm:t>
        <a:bodyPr/>
        <a:lstStyle/>
        <a:p>
          <a:r>
            <a:rPr lang="en-IN" dirty="0"/>
            <a:t>Variable</a:t>
          </a:r>
        </a:p>
      </dgm:t>
    </dgm:pt>
    <dgm:pt modelId="{0A3EB18F-AEC9-421B-BDED-CBA54C4E9A06}" cxnId="{21ABC506-BF99-446B-B0BD-7B29CD99E21F}" type="parTrans">
      <dgm:prSet/>
      <dgm:spPr/>
      <dgm:t>
        <a:bodyPr/>
        <a:lstStyle/>
        <a:p>
          <a:endParaRPr lang="en-IN"/>
        </a:p>
      </dgm:t>
    </dgm:pt>
    <dgm:pt modelId="{3EBCC76D-16F1-45E9-BF02-8BBCA19C2A8F}" cxnId="{21ABC506-BF99-446B-B0BD-7B29CD99E21F}" type="sibTrans">
      <dgm:prSet/>
      <dgm:spPr/>
      <dgm:t>
        <a:bodyPr/>
        <a:lstStyle/>
        <a:p>
          <a:endParaRPr lang="en-IN"/>
        </a:p>
      </dgm:t>
    </dgm:pt>
    <dgm:pt modelId="{F9906A29-FC95-4293-B944-FEA875B62FF4}">
      <dgm:prSet phldrT="[Text]"/>
      <dgm:spPr/>
      <dgm:t>
        <a:bodyPr/>
        <a:lstStyle/>
        <a:p>
          <a:r>
            <a:rPr lang="en-IN" dirty="0"/>
            <a:t>Constant</a:t>
          </a:r>
        </a:p>
      </dgm:t>
    </dgm:pt>
    <dgm:pt modelId="{08A40EA1-F6E6-4076-BA34-CF4FFC7CE0AB}" cxnId="{90AA0E4D-785C-4506-8015-35E61357A0D5}" type="parTrans">
      <dgm:prSet/>
      <dgm:spPr/>
      <dgm:t>
        <a:bodyPr/>
        <a:lstStyle/>
        <a:p>
          <a:endParaRPr lang="en-IN"/>
        </a:p>
      </dgm:t>
    </dgm:pt>
    <dgm:pt modelId="{8A79B8AF-138A-4489-A5F9-B7E46A0E79A3}" cxnId="{90AA0E4D-785C-4506-8015-35E61357A0D5}" type="sibTrans">
      <dgm:prSet/>
      <dgm:spPr/>
      <dgm:t>
        <a:bodyPr/>
        <a:lstStyle/>
        <a:p>
          <a:endParaRPr lang="en-IN"/>
        </a:p>
      </dgm:t>
    </dgm:pt>
    <dgm:pt modelId="{ADD01517-CC78-458D-B302-31EEFA286EAB}">
      <dgm:prSet phldrT="[Text]"/>
      <dgm:spPr/>
      <dgm:t>
        <a:bodyPr/>
        <a:lstStyle/>
        <a:p>
          <a:r>
            <a:rPr lang="en-IN" dirty="0"/>
            <a:t>Array name</a:t>
          </a:r>
        </a:p>
      </dgm:t>
    </dgm:pt>
    <dgm:pt modelId="{EB177C28-D446-4A63-83E1-9FCEBCB9AA45}" cxnId="{6CD11CBB-E777-4EFC-91C0-CFBE44091D3E}" type="parTrans">
      <dgm:prSet/>
      <dgm:spPr/>
      <dgm:t>
        <a:bodyPr/>
        <a:lstStyle/>
        <a:p>
          <a:endParaRPr lang="en-IN"/>
        </a:p>
      </dgm:t>
    </dgm:pt>
    <dgm:pt modelId="{584F54B2-4197-407B-B0D0-3D003644E195}" cxnId="{6CD11CBB-E777-4EFC-91C0-CFBE44091D3E}" type="sibTrans">
      <dgm:prSet/>
      <dgm:spPr/>
      <dgm:t>
        <a:bodyPr/>
        <a:lstStyle/>
        <a:p>
          <a:endParaRPr lang="en-IN"/>
        </a:p>
      </dgm:t>
    </dgm:pt>
    <dgm:pt modelId="{E9A2A89F-92D6-4A39-BCC7-896E2D448038}">
      <dgm:prSet phldrT="[Text]"/>
      <dgm:spPr/>
      <dgm:t>
        <a:bodyPr/>
        <a:lstStyle/>
        <a:p>
          <a:r>
            <a:rPr lang="en-IN" dirty="0"/>
            <a:t>Function name</a:t>
          </a:r>
        </a:p>
      </dgm:t>
    </dgm:pt>
    <dgm:pt modelId="{12D4176B-B2A0-4592-8CCB-73EAFAFD5237}" cxnId="{523FD3CC-815F-4BC9-BF25-35433FB7A90F}" type="parTrans">
      <dgm:prSet/>
      <dgm:spPr/>
      <dgm:t>
        <a:bodyPr/>
        <a:lstStyle/>
        <a:p>
          <a:endParaRPr lang="en-IN"/>
        </a:p>
      </dgm:t>
    </dgm:pt>
    <dgm:pt modelId="{AB9458CC-A5CC-4A13-8220-8AE3AE393EE5}" cxnId="{523FD3CC-815F-4BC9-BF25-35433FB7A90F}" type="sibTrans">
      <dgm:prSet/>
      <dgm:spPr/>
      <dgm:t>
        <a:bodyPr/>
        <a:lstStyle/>
        <a:p>
          <a:endParaRPr lang="en-IN"/>
        </a:p>
      </dgm:t>
    </dgm:pt>
    <dgm:pt modelId="{FAA05E07-E48B-46C1-988E-12FA1D0B1305}">
      <dgm:prSet phldrT="[Text]"/>
      <dgm:spPr/>
      <dgm:t>
        <a:bodyPr/>
        <a:lstStyle/>
        <a:p>
          <a:r>
            <a:rPr lang="en-IN" dirty="0"/>
            <a:t>+</a:t>
          </a:r>
        </a:p>
      </dgm:t>
    </dgm:pt>
    <dgm:pt modelId="{3E292C31-ED85-45DC-A1A9-6D784428F137}" cxnId="{61C76401-3AE8-4CAA-BEFF-D34C68C83FCA}" type="parTrans">
      <dgm:prSet/>
      <dgm:spPr/>
      <dgm:t>
        <a:bodyPr/>
        <a:lstStyle/>
        <a:p>
          <a:endParaRPr lang="en-IN"/>
        </a:p>
      </dgm:t>
    </dgm:pt>
    <dgm:pt modelId="{4F742C36-F3F7-4D04-86E9-D243A5CAAF09}" cxnId="{61C76401-3AE8-4CAA-BEFF-D34C68C83FCA}" type="sibTrans">
      <dgm:prSet/>
      <dgm:spPr/>
      <dgm:t>
        <a:bodyPr/>
        <a:lstStyle/>
        <a:p>
          <a:endParaRPr lang="en-IN"/>
        </a:p>
      </dgm:t>
    </dgm:pt>
    <dgm:pt modelId="{1BD4518A-5074-4D48-988B-CC740BA1B877}">
      <dgm:prSet phldrT="[Text]"/>
      <dgm:spPr/>
      <dgm:t>
        <a:bodyPr/>
        <a:lstStyle/>
        <a:p>
          <a:r>
            <a:rPr lang="en-IN" dirty="0"/>
            <a:t>*</a:t>
          </a:r>
        </a:p>
      </dgm:t>
    </dgm:pt>
    <dgm:pt modelId="{632CC3BA-EEB6-48DC-B7BC-A46BB25AC5BB}" cxnId="{1511A8F5-5C64-4D71-A62E-D9D475B4CF8A}" type="parTrans">
      <dgm:prSet/>
      <dgm:spPr/>
      <dgm:t>
        <a:bodyPr/>
        <a:lstStyle/>
        <a:p>
          <a:endParaRPr lang="en-IN"/>
        </a:p>
      </dgm:t>
    </dgm:pt>
    <dgm:pt modelId="{A7AFD8EF-75F6-4BDA-BA7E-035A86D3D550}" cxnId="{1511A8F5-5C64-4D71-A62E-D9D475B4CF8A}" type="sibTrans">
      <dgm:prSet/>
      <dgm:spPr/>
      <dgm:t>
        <a:bodyPr/>
        <a:lstStyle/>
        <a:p>
          <a:endParaRPr lang="en-IN"/>
        </a:p>
      </dgm:t>
    </dgm:pt>
    <dgm:pt modelId="{70375A9B-ED76-4BB2-8D96-0DA9B0B7143F}">
      <dgm:prSet phldrT="[Text]"/>
      <dgm:spPr/>
      <dgm:t>
        <a:bodyPr/>
        <a:lstStyle/>
        <a:p>
          <a:r>
            <a:rPr lang="en-IN" dirty="0"/>
            <a:t>%</a:t>
          </a:r>
        </a:p>
      </dgm:t>
    </dgm:pt>
    <dgm:pt modelId="{F853F358-4A50-4323-B63B-777F83BF3886}" cxnId="{407A0D16-127B-4235-AC6F-642EBA401C67}" type="parTrans">
      <dgm:prSet/>
      <dgm:spPr/>
      <dgm:t>
        <a:bodyPr/>
        <a:lstStyle/>
        <a:p>
          <a:endParaRPr lang="en-IN"/>
        </a:p>
      </dgm:t>
    </dgm:pt>
    <dgm:pt modelId="{44D4E253-1E47-45D4-9A33-96AD892A6244}" cxnId="{407A0D16-127B-4235-AC6F-642EBA401C67}" type="sibTrans">
      <dgm:prSet/>
      <dgm:spPr/>
      <dgm:t>
        <a:bodyPr/>
        <a:lstStyle/>
        <a:p>
          <a:endParaRPr lang="en-IN"/>
        </a:p>
      </dgm:t>
    </dgm:pt>
    <dgm:pt modelId="{9D4FC917-7C52-42AF-B7FB-8D5958A35D85}">
      <dgm:prSet phldrT="[Text]"/>
      <dgm:spPr/>
      <dgm:t>
        <a:bodyPr/>
        <a:lstStyle/>
        <a:p>
          <a:r>
            <a:rPr lang="en-IN" dirty="0"/>
            <a:t>“hello”</a:t>
          </a:r>
        </a:p>
      </dgm:t>
    </dgm:pt>
    <dgm:pt modelId="{F4D3F9DC-E00E-478D-9003-032CDFCDFA66}" cxnId="{D725190C-B0B1-4898-97AB-478496CA821C}" type="parTrans">
      <dgm:prSet/>
      <dgm:spPr/>
      <dgm:t>
        <a:bodyPr/>
        <a:lstStyle/>
        <a:p>
          <a:endParaRPr lang="en-IN"/>
        </a:p>
      </dgm:t>
    </dgm:pt>
    <dgm:pt modelId="{15C3DEF3-FB37-424A-B1AF-20BAC93F6C43}" cxnId="{D725190C-B0B1-4898-97AB-478496CA821C}" type="sibTrans">
      <dgm:prSet/>
      <dgm:spPr/>
      <dgm:t>
        <a:bodyPr/>
        <a:lstStyle/>
        <a:p>
          <a:endParaRPr lang="en-IN"/>
        </a:p>
      </dgm:t>
    </dgm:pt>
    <dgm:pt modelId="{21F370AA-9CEE-44DB-8FB7-41FFE51991EA}">
      <dgm:prSet phldrT="[Text]"/>
      <dgm:spPr/>
      <dgm:t>
        <a:bodyPr/>
        <a:lstStyle/>
        <a:p>
          <a:r>
            <a:rPr lang="en-IN" dirty="0"/>
            <a:t>“123”</a:t>
          </a:r>
        </a:p>
      </dgm:t>
    </dgm:pt>
    <dgm:pt modelId="{5FEC25C0-2872-4C96-A50A-D0F980FBCD84}" cxnId="{CA69B418-9148-4D2D-97D7-27045B3BB169}" type="parTrans">
      <dgm:prSet/>
      <dgm:spPr/>
      <dgm:t>
        <a:bodyPr/>
        <a:lstStyle/>
        <a:p>
          <a:endParaRPr lang="en-IN"/>
        </a:p>
      </dgm:t>
    </dgm:pt>
    <dgm:pt modelId="{07B57156-FDD1-4EB1-BE81-9D891E50629A}" cxnId="{CA69B418-9148-4D2D-97D7-27045B3BB169}" type="sibTrans">
      <dgm:prSet/>
      <dgm:spPr/>
      <dgm:t>
        <a:bodyPr/>
        <a:lstStyle/>
        <a:p>
          <a:endParaRPr lang="en-IN"/>
        </a:p>
      </dgm:t>
    </dgm:pt>
    <dgm:pt modelId="{6742291C-4B9C-4E92-B9BE-700B7E6D6D07}">
      <dgm:prSet phldrT="[Text]"/>
      <dgm:spPr/>
      <dgm:t>
        <a:bodyPr/>
        <a:lstStyle/>
        <a:p>
          <a:r>
            <a:rPr lang="en-IN" dirty="0"/>
            <a:t>“s”</a:t>
          </a:r>
        </a:p>
      </dgm:t>
    </dgm:pt>
    <dgm:pt modelId="{D94D87BF-E89E-40D2-9728-13E66FD005B8}" cxnId="{DD9EA938-1821-480A-9FAF-C02BF8CD545D}" type="parTrans">
      <dgm:prSet/>
      <dgm:spPr/>
      <dgm:t>
        <a:bodyPr/>
        <a:lstStyle/>
        <a:p>
          <a:endParaRPr lang="en-IN"/>
        </a:p>
      </dgm:t>
    </dgm:pt>
    <dgm:pt modelId="{C106F074-9A59-41AC-9BA0-79CD145E4922}" cxnId="{DD9EA938-1821-480A-9FAF-C02BF8CD545D}" type="sibTrans">
      <dgm:prSet/>
      <dgm:spPr/>
      <dgm:t>
        <a:bodyPr/>
        <a:lstStyle/>
        <a:p>
          <a:endParaRPr lang="en-IN"/>
        </a:p>
      </dgm:t>
    </dgm:pt>
    <dgm:pt modelId="{02CEC325-BFD5-44D3-B5DE-3FA393632225}">
      <dgm:prSet phldrT="[Text]"/>
      <dgm:spPr/>
      <dgm:t>
        <a:bodyPr/>
        <a:lstStyle/>
        <a:p>
          <a:r>
            <a:rPr lang="en-IN" dirty="0"/>
            <a:t>123</a:t>
          </a:r>
        </a:p>
      </dgm:t>
    </dgm:pt>
    <dgm:pt modelId="{E1B91796-E872-41B1-9488-2CD5BEBF8D39}" cxnId="{2A8B48BC-26D9-4725-9D10-5CC0D1EBBB8A}" type="parTrans">
      <dgm:prSet/>
      <dgm:spPr/>
      <dgm:t>
        <a:bodyPr/>
        <a:lstStyle/>
        <a:p>
          <a:endParaRPr lang="en-IN"/>
        </a:p>
      </dgm:t>
    </dgm:pt>
    <dgm:pt modelId="{6591AEAA-6E8B-405A-9022-4DE8364616AE}" cxnId="{2A8B48BC-26D9-4725-9D10-5CC0D1EBBB8A}" type="sibTrans">
      <dgm:prSet/>
      <dgm:spPr/>
      <dgm:t>
        <a:bodyPr/>
        <a:lstStyle/>
        <a:p>
          <a:endParaRPr lang="en-IN"/>
        </a:p>
      </dgm:t>
    </dgm:pt>
    <dgm:pt modelId="{31A7C51D-5C7F-4FC5-8EA9-5B2600F0CA3F}">
      <dgm:prSet phldrT="[Text]"/>
      <dgm:spPr/>
      <dgm:t>
        <a:bodyPr/>
        <a:lstStyle/>
        <a:p>
          <a:r>
            <a:rPr lang="en-IN" dirty="0"/>
            <a:t>21.3</a:t>
          </a:r>
        </a:p>
      </dgm:t>
    </dgm:pt>
    <dgm:pt modelId="{00FEBEFD-767E-4750-9437-C1B1918B04BC}" cxnId="{25233489-D773-4EA7-AD2F-3896DCB5D8AD}" type="parTrans">
      <dgm:prSet/>
      <dgm:spPr/>
      <dgm:t>
        <a:bodyPr/>
        <a:lstStyle/>
        <a:p>
          <a:endParaRPr lang="en-IN"/>
        </a:p>
      </dgm:t>
    </dgm:pt>
    <dgm:pt modelId="{3369772D-3D53-49B4-B814-D357B9387AC4}" cxnId="{25233489-D773-4EA7-AD2F-3896DCB5D8AD}" type="sibTrans">
      <dgm:prSet/>
      <dgm:spPr/>
      <dgm:t>
        <a:bodyPr/>
        <a:lstStyle/>
        <a:p>
          <a:endParaRPr lang="en-IN"/>
        </a:p>
      </dgm:t>
    </dgm:pt>
    <dgm:pt modelId="{06C5DB67-84B8-4C14-B819-0545652C001D}">
      <dgm:prSet phldrT="[Text]"/>
      <dgm:spPr/>
      <dgm:t>
        <a:bodyPr/>
        <a:lstStyle/>
        <a:p>
          <a:r>
            <a:rPr lang="en-IN" dirty="0"/>
            <a:t>‘A’</a:t>
          </a:r>
        </a:p>
      </dgm:t>
    </dgm:pt>
    <dgm:pt modelId="{F3315615-2720-44A6-8D26-18C2D1F93B54}" cxnId="{2A997747-D813-4298-9EDA-68264130AABE}" type="parTrans">
      <dgm:prSet/>
      <dgm:spPr/>
      <dgm:t>
        <a:bodyPr/>
        <a:lstStyle/>
        <a:p>
          <a:endParaRPr lang="en-IN"/>
        </a:p>
      </dgm:t>
    </dgm:pt>
    <dgm:pt modelId="{583C48C4-3E7E-477E-B164-141EA018399F}" cxnId="{2A997747-D813-4298-9EDA-68264130AABE}" type="sibTrans">
      <dgm:prSet/>
      <dgm:spPr/>
      <dgm:t>
        <a:bodyPr/>
        <a:lstStyle/>
        <a:p>
          <a:endParaRPr lang="en-IN"/>
        </a:p>
      </dgm:t>
    </dgm:pt>
    <dgm:pt modelId="{953C1F14-6CCE-4E24-B109-5DED3D0C891F}">
      <dgm:prSet phldrT="[Text]"/>
      <dgm:spPr/>
      <dgm:t>
        <a:bodyPr/>
        <a:lstStyle/>
        <a:p>
          <a:r>
            <a:rPr lang="en-IN" dirty="0"/>
            <a:t>‘g’</a:t>
          </a:r>
        </a:p>
      </dgm:t>
    </dgm:pt>
    <dgm:pt modelId="{A2D34556-B07F-48E4-9986-18226A0B4F33}" cxnId="{7E4ED263-33C9-4860-81CD-0AD9BF80E740}" type="parTrans">
      <dgm:prSet/>
      <dgm:spPr/>
      <dgm:t>
        <a:bodyPr/>
        <a:lstStyle/>
        <a:p>
          <a:endParaRPr lang="en-IN"/>
        </a:p>
      </dgm:t>
    </dgm:pt>
    <dgm:pt modelId="{C7D6F6DE-8495-4172-8B2B-6D4529BE66CB}" cxnId="{7E4ED263-33C9-4860-81CD-0AD9BF80E740}" type="sibTrans">
      <dgm:prSet/>
      <dgm:spPr/>
      <dgm:t>
        <a:bodyPr/>
        <a:lstStyle/>
        <a:p>
          <a:endParaRPr lang="en-IN"/>
        </a:p>
      </dgm:t>
    </dgm:pt>
    <dgm:pt modelId="{082C037F-01C8-490D-8D4B-DD74BF5187FB}">
      <dgm:prSet phldrT="[Text]"/>
      <dgm:spPr/>
      <dgm:t>
        <a:bodyPr/>
        <a:lstStyle/>
        <a:p>
          <a:r>
            <a:rPr lang="en-IN" dirty="0"/>
            <a:t>“hello”</a:t>
          </a:r>
        </a:p>
      </dgm:t>
    </dgm:pt>
    <dgm:pt modelId="{4CF56B59-ACBF-433A-9093-74D5C78B8380}" cxnId="{0023AE86-8210-4D27-8293-FB901CE8201C}" type="parTrans">
      <dgm:prSet/>
      <dgm:spPr/>
      <dgm:t>
        <a:bodyPr/>
        <a:lstStyle/>
        <a:p>
          <a:endParaRPr lang="en-IN"/>
        </a:p>
      </dgm:t>
    </dgm:pt>
    <dgm:pt modelId="{1E6960A1-F96E-484C-B0E3-34F428A054EE}" cxnId="{0023AE86-8210-4D27-8293-FB901CE8201C}" type="sibTrans">
      <dgm:prSet/>
      <dgm:spPr/>
      <dgm:t>
        <a:bodyPr/>
        <a:lstStyle/>
        <a:p>
          <a:endParaRPr lang="en-IN"/>
        </a:p>
      </dgm:t>
    </dgm:pt>
    <dgm:pt modelId="{D894CDCA-D29C-4D24-861C-7BCC450343B3}">
      <dgm:prSet phldrT="[Text]"/>
      <dgm:spPr/>
      <dgm:t>
        <a:bodyPr/>
        <a:lstStyle/>
        <a:p>
          <a:r>
            <a:rPr lang="en-IN" dirty="0"/>
            <a:t>;</a:t>
          </a:r>
        </a:p>
      </dgm:t>
    </dgm:pt>
    <dgm:pt modelId="{34F0ED40-A281-4FF4-9E4E-7A5684A36D9D}" cxnId="{C8BBC511-9D56-4F95-A5F2-7CD7A69EE544}" type="parTrans">
      <dgm:prSet/>
      <dgm:spPr/>
      <dgm:t>
        <a:bodyPr/>
        <a:lstStyle/>
        <a:p>
          <a:endParaRPr lang="en-IN"/>
        </a:p>
      </dgm:t>
    </dgm:pt>
    <dgm:pt modelId="{EA8D03F8-BCA9-4742-92B6-BEE603131D45}" cxnId="{C8BBC511-9D56-4F95-A5F2-7CD7A69EE544}" type="sibTrans">
      <dgm:prSet/>
      <dgm:spPr/>
      <dgm:t>
        <a:bodyPr/>
        <a:lstStyle/>
        <a:p>
          <a:endParaRPr lang="en-IN"/>
        </a:p>
      </dgm:t>
    </dgm:pt>
    <dgm:pt modelId="{DED6F55C-C7DF-4DF7-93A7-0DB6CA46B9E0}">
      <dgm:prSet phldrT="[Text]"/>
      <dgm:spPr/>
      <dgm:t>
        <a:bodyPr/>
        <a:lstStyle/>
        <a:p>
          <a:r>
            <a:rPr lang="en-IN" dirty="0"/>
            <a:t>?</a:t>
          </a:r>
        </a:p>
      </dgm:t>
    </dgm:pt>
    <dgm:pt modelId="{94C7CDC9-B2E7-4014-B5C1-BF15A9F1E840}" cxnId="{34B528B9-2F06-43B4-A605-3584252377D0}" type="parTrans">
      <dgm:prSet/>
      <dgm:spPr/>
      <dgm:t>
        <a:bodyPr/>
        <a:lstStyle/>
        <a:p>
          <a:endParaRPr lang="en-IN"/>
        </a:p>
      </dgm:t>
    </dgm:pt>
    <dgm:pt modelId="{1B2CBE8A-649A-4382-A561-6520D933BEA5}" cxnId="{34B528B9-2F06-43B4-A605-3584252377D0}" type="sibTrans">
      <dgm:prSet/>
      <dgm:spPr/>
      <dgm:t>
        <a:bodyPr/>
        <a:lstStyle/>
        <a:p>
          <a:endParaRPr lang="en-IN"/>
        </a:p>
      </dgm:t>
    </dgm:pt>
    <dgm:pt modelId="{1DE6797F-CC0D-47E3-8404-3AC31FF8543D}">
      <dgm:prSet phldrT="[Text]"/>
      <dgm:spPr/>
      <dgm:t>
        <a:bodyPr/>
        <a:lstStyle/>
        <a:p>
          <a:r>
            <a:rPr lang="en-IN" dirty="0"/>
            <a:t>&gt;</a:t>
          </a:r>
        </a:p>
      </dgm:t>
    </dgm:pt>
    <dgm:pt modelId="{7786E54E-6A0A-436E-B086-7744A4B4AF21}" cxnId="{A0087A6A-4448-4CDD-96FA-4A548F63463E}" type="parTrans">
      <dgm:prSet/>
      <dgm:spPr/>
      <dgm:t>
        <a:bodyPr/>
        <a:lstStyle/>
        <a:p>
          <a:endParaRPr lang="en-IN"/>
        </a:p>
      </dgm:t>
    </dgm:pt>
    <dgm:pt modelId="{E4642185-4C1E-4B04-8E71-38681DA1CCE4}" cxnId="{A0087A6A-4448-4CDD-96FA-4A548F63463E}" type="sibTrans">
      <dgm:prSet/>
      <dgm:spPr/>
      <dgm:t>
        <a:bodyPr/>
        <a:lstStyle/>
        <a:p>
          <a:endParaRPr lang="en-IN"/>
        </a:p>
      </dgm:t>
    </dgm:pt>
    <dgm:pt modelId="{E731384A-4BC2-4AD1-BC1C-3ACFEC5286CA}">
      <dgm:prSet phldrT="[Text]"/>
      <dgm:spPr/>
      <dgm:t>
        <a:bodyPr/>
        <a:lstStyle/>
        <a:p>
          <a:r>
            <a:rPr lang="en-IN" dirty="0"/>
            <a:t>&amp;</a:t>
          </a:r>
        </a:p>
      </dgm:t>
    </dgm:pt>
    <dgm:pt modelId="{EE7CE6B2-A56C-408C-998D-1A13EA0DB94F}" cxnId="{98884B9A-4768-43F7-B94F-64DDE4CCC3AC}" type="parTrans">
      <dgm:prSet/>
      <dgm:spPr/>
      <dgm:t>
        <a:bodyPr/>
        <a:lstStyle/>
        <a:p>
          <a:endParaRPr lang="en-IN"/>
        </a:p>
      </dgm:t>
    </dgm:pt>
    <dgm:pt modelId="{BCC2DF18-9EBE-4227-A04F-7907DA57E38B}" cxnId="{98884B9A-4768-43F7-B94F-64DDE4CCC3AC}" type="sibTrans">
      <dgm:prSet/>
      <dgm:spPr/>
      <dgm:t>
        <a:bodyPr/>
        <a:lstStyle/>
        <a:p>
          <a:endParaRPr lang="en-IN"/>
        </a:p>
      </dgm:t>
    </dgm:pt>
    <dgm:pt modelId="{7A4D2FB7-D2B4-423B-B669-D5950D3C7E84}">
      <dgm:prSet phldrT="[Text]"/>
      <dgm:spPr/>
      <dgm:t>
        <a:bodyPr/>
        <a:lstStyle/>
        <a:p>
          <a:r>
            <a:rPr lang="en-IN" dirty="0"/>
            <a:t>{</a:t>
          </a:r>
        </a:p>
      </dgm:t>
    </dgm:pt>
    <dgm:pt modelId="{A9387D54-52B1-4BC8-BC20-74EBFBD7E29A}" cxnId="{ED4745EC-EE68-4934-A742-39D27505A11F}" type="parTrans">
      <dgm:prSet/>
      <dgm:spPr/>
      <dgm:t>
        <a:bodyPr/>
        <a:lstStyle/>
        <a:p>
          <a:endParaRPr lang="en-IN"/>
        </a:p>
      </dgm:t>
    </dgm:pt>
    <dgm:pt modelId="{FBAB5FC0-F2A0-4B65-A24D-7877277859B4}" cxnId="{ED4745EC-EE68-4934-A742-39D27505A11F}" type="sibTrans">
      <dgm:prSet/>
      <dgm:spPr/>
      <dgm:t>
        <a:bodyPr/>
        <a:lstStyle/>
        <a:p>
          <a:endParaRPr lang="en-IN"/>
        </a:p>
      </dgm:t>
    </dgm:pt>
    <dgm:pt modelId="{7F4E6696-0827-4E2F-A572-6034E970DE02}" type="pres">
      <dgm:prSet presAssocID="{B558C330-F6A2-40D4-83E3-78100D04C132}" presName="hierChild1" presStyleCnt="0">
        <dgm:presLayoutVars>
          <dgm:orgChart val="1"/>
          <dgm:chPref val="1"/>
          <dgm:dir/>
          <dgm:animOne val="branch"/>
          <dgm:animLvl val="lvl"/>
          <dgm:resizeHandles/>
        </dgm:presLayoutVars>
      </dgm:prSet>
      <dgm:spPr/>
    </dgm:pt>
    <dgm:pt modelId="{8440DD60-571C-4D55-92B2-516626AF1593}" type="pres">
      <dgm:prSet presAssocID="{B910FF79-0B0D-43AE-807C-539A49E49FC8}" presName="hierRoot1" presStyleCnt="0">
        <dgm:presLayoutVars>
          <dgm:hierBranch val="init"/>
        </dgm:presLayoutVars>
      </dgm:prSet>
      <dgm:spPr/>
    </dgm:pt>
    <dgm:pt modelId="{EF266006-7E5D-4452-B976-39B29CB5DD56}" type="pres">
      <dgm:prSet presAssocID="{B910FF79-0B0D-43AE-807C-539A49E49FC8}" presName="rootComposite1" presStyleCnt="0"/>
      <dgm:spPr/>
    </dgm:pt>
    <dgm:pt modelId="{BC525DFB-FED4-4139-9609-D2795F556799}" type="pres">
      <dgm:prSet presAssocID="{B910FF79-0B0D-43AE-807C-539A49E49FC8}" presName="rootText1" presStyleLbl="node0" presStyleIdx="0" presStyleCnt="1">
        <dgm:presLayoutVars>
          <dgm:chPref val="3"/>
        </dgm:presLayoutVars>
      </dgm:prSet>
      <dgm:spPr/>
    </dgm:pt>
    <dgm:pt modelId="{F9C8E075-4156-4E1C-87A4-9887485D7134}" type="pres">
      <dgm:prSet presAssocID="{B910FF79-0B0D-43AE-807C-539A49E49FC8}" presName="rootConnector1" presStyleLbl="node1" presStyleIdx="0" presStyleCnt="0"/>
      <dgm:spPr/>
    </dgm:pt>
    <dgm:pt modelId="{C8B083BB-92D9-442C-BAE4-F3A18BB40F9B}" type="pres">
      <dgm:prSet presAssocID="{B910FF79-0B0D-43AE-807C-539A49E49FC8}" presName="hierChild2" presStyleCnt="0"/>
      <dgm:spPr/>
    </dgm:pt>
    <dgm:pt modelId="{F2B5E1A2-3D97-431C-AE6F-63F661227A35}" type="pres">
      <dgm:prSet presAssocID="{E5924464-8147-40EE-B094-450B32FAF068}" presName="Name37" presStyleLbl="parChTrans1D2" presStyleIdx="0" presStyleCnt="6"/>
      <dgm:spPr/>
    </dgm:pt>
    <dgm:pt modelId="{F9B399E5-7D5C-430A-A0F5-2A7D0E435F49}" type="pres">
      <dgm:prSet presAssocID="{D75F30FD-CFCD-4397-A239-60E081DE0A54}" presName="hierRoot2" presStyleCnt="0">
        <dgm:presLayoutVars>
          <dgm:hierBranch val="init"/>
        </dgm:presLayoutVars>
      </dgm:prSet>
      <dgm:spPr/>
    </dgm:pt>
    <dgm:pt modelId="{BC47410D-77F9-4063-B810-B05654AE1C6F}" type="pres">
      <dgm:prSet presAssocID="{D75F30FD-CFCD-4397-A239-60E081DE0A54}" presName="rootComposite" presStyleCnt="0"/>
      <dgm:spPr/>
    </dgm:pt>
    <dgm:pt modelId="{BABAE449-D19D-458F-AEA4-5DE009CA9D7C}" type="pres">
      <dgm:prSet presAssocID="{D75F30FD-CFCD-4397-A239-60E081DE0A54}" presName="rootText" presStyleLbl="node2" presStyleIdx="0" presStyleCnt="6">
        <dgm:presLayoutVars>
          <dgm:chPref val="3"/>
        </dgm:presLayoutVars>
      </dgm:prSet>
      <dgm:spPr/>
    </dgm:pt>
    <dgm:pt modelId="{34B85A3C-CD96-42BC-B522-A9C105B279BE}" type="pres">
      <dgm:prSet presAssocID="{D75F30FD-CFCD-4397-A239-60E081DE0A54}" presName="rootConnector" presStyleLbl="node2" presStyleIdx="0" presStyleCnt="6"/>
      <dgm:spPr/>
    </dgm:pt>
    <dgm:pt modelId="{41A0E1AE-95E0-4B93-9B46-EEB13239AC9E}" type="pres">
      <dgm:prSet presAssocID="{D75F30FD-CFCD-4397-A239-60E081DE0A54}" presName="hierChild4" presStyleCnt="0"/>
      <dgm:spPr/>
    </dgm:pt>
    <dgm:pt modelId="{80A8A0B2-AAAD-45E0-8F4E-2C3459B162C5}" type="pres">
      <dgm:prSet presAssocID="{35E8590D-B5E4-4473-8B76-4AD88FE8A7C2}" presName="Name37" presStyleLbl="parChTrans1D3" presStyleIdx="0" presStyleCnt="23"/>
      <dgm:spPr/>
    </dgm:pt>
    <dgm:pt modelId="{34BC0C85-88EC-4200-8B3D-30C357EE3C4F}" type="pres">
      <dgm:prSet presAssocID="{9F4BE586-DAB8-4590-90F3-E461A64D1679}" presName="hierRoot2" presStyleCnt="0">
        <dgm:presLayoutVars>
          <dgm:hierBranch val="init"/>
        </dgm:presLayoutVars>
      </dgm:prSet>
      <dgm:spPr/>
    </dgm:pt>
    <dgm:pt modelId="{C35F3CA4-011C-4C8B-B22B-F756CC130B53}" type="pres">
      <dgm:prSet presAssocID="{9F4BE586-DAB8-4590-90F3-E461A64D1679}" presName="rootComposite" presStyleCnt="0"/>
      <dgm:spPr/>
    </dgm:pt>
    <dgm:pt modelId="{35624A56-489A-4B99-953F-6949D56CE23C}" type="pres">
      <dgm:prSet presAssocID="{9F4BE586-DAB8-4590-90F3-E461A64D1679}" presName="rootText" presStyleLbl="node3" presStyleIdx="0" presStyleCnt="23">
        <dgm:presLayoutVars>
          <dgm:chPref val="3"/>
        </dgm:presLayoutVars>
      </dgm:prSet>
      <dgm:spPr/>
    </dgm:pt>
    <dgm:pt modelId="{36FE3EF6-1EDD-489E-A5A4-9DADACE82374}" type="pres">
      <dgm:prSet presAssocID="{9F4BE586-DAB8-4590-90F3-E461A64D1679}" presName="rootConnector" presStyleLbl="node3" presStyleIdx="0" presStyleCnt="23"/>
      <dgm:spPr/>
    </dgm:pt>
    <dgm:pt modelId="{E8403471-A9DD-4509-8068-CBCBB2FD7F26}" type="pres">
      <dgm:prSet presAssocID="{9F4BE586-DAB8-4590-90F3-E461A64D1679}" presName="hierChild4" presStyleCnt="0"/>
      <dgm:spPr/>
    </dgm:pt>
    <dgm:pt modelId="{38FDC7F1-F0E8-4220-9C80-6DB74778A1AB}" type="pres">
      <dgm:prSet presAssocID="{9F4BE586-DAB8-4590-90F3-E461A64D1679}" presName="hierChild5" presStyleCnt="0"/>
      <dgm:spPr/>
    </dgm:pt>
    <dgm:pt modelId="{102FAECC-4098-4800-BCA8-75557AD246AE}" type="pres">
      <dgm:prSet presAssocID="{9B8D0DC7-EEE4-4932-BE5B-7E102EFB37B2}" presName="Name37" presStyleLbl="parChTrans1D3" presStyleIdx="1" presStyleCnt="23"/>
      <dgm:spPr/>
    </dgm:pt>
    <dgm:pt modelId="{B5EB730E-F773-4D23-8146-C26B52160F00}" type="pres">
      <dgm:prSet presAssocID="{DB14DF8B-97F3-48FB-BBE7-9B844E3E566B}" presName="hierRoot2" presStyleCnt="0">
        <dgm:presLayoutVars>
          <dgm:hierBranch val="init"/>
        </dgm:presLayoutVars>
      </dgm:prSet>
      <dgm:spPr/>
    </dgm:pt>
    <dgm:pt modelId="{F8F93106-FBB1-439C-8467-6C096A83F7FD}" type="pres">
      <dgm:prSet presAssocID="{DB14DF8B-97F3-48FB-BBE7-9B844E3E566B}" presName="rootComposite" presStyleCnt="0"/>
      <dgm:spPr/>
    </dgm:pt>
    <dgm:pt modelId="{1A95F28E-C9CB-4B29-B133-426A8D5A98AA}" type="pres">
      <dgm:prSet presAssocID="{DB14DF8B-97F3-48FB-BBE7-9B844E3E566B}" presName="rootText" presStyleLbl="node3" presStyleIdx="1" presStyleCnt="23">
        <dgm:presLayoutVars>
          <dgm:chPref val="3"/>
        </dgm:presLayoutVars>
      </dgm:prSet>
      <dgm:spPr/>
    </dgm:pt>
    <dgm:pt modelId="{8054CB5D-F14E-4A95-A5F7-FA1CBEBBEE60}" type="pres">
      <dgm:prSet presAssocID="{DB14DF8B-97F3-48FB-BBE7-9B844E3E566B}" presName="rootConnector" presStyleLbl="node3" presStyleIdx="1" presStyleCnt="23"/>
      <dgm:spPr/>
    </dgm:pt>
    <dgm:pt modelId="{4D936389-1A9A-42AE-A034-2053B8939A76}" type="pres">
      <dgm:prSet presAssocID="{DB14DF8B-97F3-48FB-BBE7-9B844E3E566B}" presName="hierChild4" presStyleCnt="0"/>
      <dgm:spPr/>
    </dgm:pt>
    <dgm:pt modelId="{5C01C70C-DFEE-42E4-9A65-F22574ED94A6}" type="pres">
      <dgm:prSet presAssocID="{DB14DF8B-97F3-48FB-BBE7-9B844E3E566B}" presName="hierChild5" presStyleCnt="0"/>
      <dgm:spPr/>
    </dgm:pt>
    <dgm:pt modelId="{01EF982C-CF2E-4339-AB97-DF5488F5D55B}" type="pres">
      <dgm:prSet presAssocID="{4955BE4A-9311-4728-824A-7772AF2F507A}" presName="Name37" presStyleLbl="parChTrans1D3" presStyleIdx="2" presStyleCnt="23"/>
      <dgm:spPr/>
    </dgm:pt>
    <dgm:pt modelId="{8E2E52C4-C1D1-46D0-B39C-DA1756A93CB3}" type="pres">
      <dgm:prSet presAssocID="{967AA4F1-A788-4B53-9325-3B4A96AE7CA0}" presName="hierRoot2" presStyleCnt="0">
        <dgm:presLayoutVars>
          <dgm:hierBranch val="init"/>
        </dgm:presLayoutVars>
      </dgm:prSet>
      <dgm:spPr/>
    </dgm:pt>
    <dgm:pt modelId="{55FAFBE8-4698-47ED-82B8-218B638E1526}" type="pres">
      <dgm:prSet presAssocID="{967AA4F1-A788-4B53-9325-3B4A96AE7CA0}" presName="rootComposite" presStyleCnt="0"/>
      <dgm:spPr/>
    </dgm:pt>
    <dgm:pt modelId="{FC1F123A-B843-47AE-A07F-1ADDCDF8A064}" type="pres">
      <dgm:prSet presAssocID="{967AA4F1-A788-4B53-9325-3B4A96AE7CA0}" presName="rootText" presStyleLbl="node3" presStyleIdx="2" presStyleCnt="23">
        <dgm:presLayoutVars>
          <dgm:chPref val="3"/>
        </dgm:presLayoutVars>
      </dgm:prSet>
      <dgm:spPr/>
    </dgm:pt>
    <dgm:pt modelId="{A2B4FBC4-0B1F-4322-AA0E-6D33D11BB2FC}" type="pres">
      <dgm:prSet presAssocID="{967AA4F1-A788-4B53-9325-3B4A96AE7CA0}" presName="rootConnector" presStyleLbl="node3" presStyleIdx="2" presStyleCnt="23"/>
      <dgm:spPr/>
    </dgm:pt>
    <dgm:pt modelId="{FF994770-C34F-4581-AACD-BBA43AC4B445}" type="pres">
      <dgm:prSet presAssocID="{967AA4F1-A788-4B53-9325-3B4A96AE7CA0}" presName="hierChild4" presStyleCnt="0"/>
      <dgm:spPr/>
    </dgm:pt>
    <dgm:pt modelId="{86522F06-1637-485B-9E10-8657FAC414C2}" type="pres">
      <dgm:prSet presAssocID="{967AA4F1-A788-4B53-9325-3B4A96AE7CA0}" presName="hierChild5" presStyleCnt="0"/>
      <dgm:spPr/>
    </dgm:pt>
    <dgm:pt modelId="{A062F0BA-E798-4A6B-80B6-EA45417253B7}" type="pres">
      <dgm:prSet presAssocID="{D75F30FD-CFCD-4397-A239-60E081DE0A54}" presName="hierChild5" presStyleCnt="0"/>
      <dgm:spPr/>
    </dgm:pt>
    <dgm:pt modelId="{823280A9-6C26-4D3A-9C86-CE4F7FD75196}" type="pres">
      <dgm:prSet presAssocID="{8F05A3B1-9D84-4E86-9DE6-0CB35A15EC34}" presName="Name37" presStyleLbl="parChTrans1D2" presStyleIdx="1" presStyleCnt="6"/>
      <dgm:spPr/>
    </dgm:pt>
    <dgm:pt modelId="{14DB8CA4-8C79-45C3-8894-44DD2944BBAF}" type="pres">
      <dgm:prSet presAssocID="{9DADB120-ADD3-41A0-A160-41E27D496929}" presName="hierRoot2" presStyleCnt="0">
        <dgm:presLayoutVars>
          <dgm:hierBranch val="init"/>
        </dgm:presLayoutVars>
      </dgm:prSet>
      <dgm:spPr/>
    </dgm:pt>
    <dgm:pt modelId="{2E3604F6-A7C7-4468-A642-27AC4A8EE7DE}" type="pres">
      <dgm:prSet presAssocID="{9DADB120-ADD3-41A0-A160-41E27D496929}" presName="rootComposite" presStyleCnt="0"/>
      <dgm:spPr/>
    </dgm:pt>
    <dgm:pt modelId="{4CED719E-AC71-423B-91B1-EB44B3B29DC8}" type="pres">
      <dgm:prSet presAssocID="{9DADB120-ADD3-41A0-A160-41E27D496929}" presName="rootText" presStyleLbl="node2" presStyleIdx="1" presStyleCnt="6">
        <dgm:presLayoutVars>
          <dgm:chPref val="3"/>
        </dgm:presLayoutVars>
      </dgm:prSet>
      <dgm:spPr/>
    </dgm:pt>
    <dgm:pt modelId="{DE08AE61-3257-4D3D-8390-AE9CED3902C9}" type="pres">
      <dgm:prSet presAssocID="{9DADB120-ADD3-41A0-A160-41E27D496929}" presName="rootConnector" presStyleLbl="node2" presStyleIdx="1" presStyleCnt="6"/>
      <dgm:spPr/>
    </dgm:pt>
    <dgm:pt modelId="{5DF986A6-1752-4521-B23F-4592AB47B6F0}" type="pres">
      <dgm:prSet presAssocID="{9DADB120-ADD3-41A0-A160-41E27D496929}" presName="hierChild4" presStyleCnt="0"/>
      <dgm:spPr/>
    </dgm:pt>
    <dgm:pt modelId="{64E5EF12-B735-4037-A5EA-D970AC7A77F2}" type="pres">
      <dgm:prSet presAssocID="{0A3EB18F-AEC9-421B-BDED-CBA54C4E9A06}" presName="Name37" presStyleLbl="parChTrans1D3" presStyleIdx="3" presStyleCnt="23"/>
      <dgm:spPr/>
    </dgm:pt>
    <dgm:pt modelId="{1DC82EB7-4786-4674-928D-01C63F278099}" type="pres">
      <dgm:prSet presAssocID="{E877664F-FACC-481F-8390-1BB2674BA2FE}" presName="hierRoot2" presStyleCnt="0">
        <dgm:presLayoutVars>
          <dgm:hierBranch val="init"/>
        </dgm:presLayoutVars>
      </dgm:prSet>
      <dgm:spPr/>
    </dgm:pt>
    <dgm:pt modelId="{7B8FAD2C-C9EE-4C79-9667-8D7C18834CD4}" type="pres">
      <dgm:prSet presAssocID="{E877664F-FACC-481F-8390-1BB2674BA2FE}" presName="rootComposite" presStyleCnt="0"/>
      <dgm:spPr/>
    </dgm:pt>
    <dgm:pt modelId="{00BAC635-B579-4337-8729-9DBA1CED3D73}" type="pres">
      <dgm:prSet presAssocID="{E877664F-FACC-481F-8390-1BB2674BA2FE}" presName="rootText" presStyleLbl="node3" presStyleIdx="3" presStyleCnt="23">
        <dgm:presLayoutVars>
          <dgm:chPref val="3"/>
        </dgm:presLayoutVars>
      </dgm:prSet>
      <dgm:spPr/>
    </dgm:pt>
    <dgm:pt modelId="{419413CB-EA0A-45E4-B935-DFA5207B01B4}" type="pres">
      <dgm:prSet presAssocID="{E877664F-FACC-481F-8390-1BB2674BA2FE}" presName="rootConnector" presStyleLbl="node3" presStyleIdx="3" presStyleCnt="23"/>
      <dgm:spPr/>
    </dgm:pt>
    <dgm:pt modelId="{8CBAC75D-02CF-4720-B868-8747732B54DE}" type="pres">
      <dgm:prSet presAssocID="{E877664F-FACC-481F-8390-1BB2674BA2FE}" presName="hierChild4" presStyleCnt="0"/>
      <dgm:spPr/>
    </dgm:pt>
    <dgm:pt modelId="{2C1517A6-CF2D-4CCE-9E7F-8E29558E831B}" type="pres">
      <dgm:prSet presAssocID="{E877664F-FACC-481F-8390-1BB2674BA2FE}" presName="hierChild5" presStyleCnt="0"/>
      <dgm:spPr/>
    </dgm:pt>
    <dgm:pt modelId="{E9D0DD62-D0D8-48F0-BE3D-9B7E5BC3A106}" type="pres">
      <dgm:prSet presAssocID="{08A40EA1-F6E6-4076-BA34-CF4FFC7CE0AB}" presName="Name37" presStyleLbl="parChTrans1D3" presStyleIdx="4" presStyleCnt="23"/>
      <dgm:spPr/>
    </dgm:pt>
    <dgm:pt modelId="{F805EA2C-D139-4726-A1F5-44E21A42905B}" type="pres">
      <dgm:prSet presAssocID="{F9906A29-FC95-4293-B944-FEA875B62FF4}" presName="hierRoot2" presStyleCnt="0">
        <dgm:presLayoutVars>
          <dgm:hierBranch val="init"/>
        </dgm:presLayoutVars>
      </dgm:prSet>
      <dgm:spPr/>
    </dgm:pt>
    <dgm:pt modelId="{067D0C77-539E-4002-B40B-9EF80196D7D9}" type="pres">
      <dgm:prSet presAssocID="{F9906A29-FC95-4293-B944-FEA875B62FF4}" presName="rootComposite" presStyleCnt="0"/>
      <dgm:spPr/>
    </dgm:pt>
    <dgm:pt modelId="{3EE8376B-D723-43F1-8F63-58F0375968B1}" type="pres">
      <dgm:prSet presAssocID="{F9906A29-FC95-4293-B944-FEA875B62FF4}" presName="rootText" presStyleLbl="node3" presStyleIdx="4" presStyleCnt="23">
        <dgm:presLayoutVars>
          <dgm:chPref val="3"/>
        </dgm:presLayoutVars>
      </dgm:prSet>
      <dgm:spPr/>
    </dgm:pt>
    <dgm:pt modelId="{FE6EE524-3C6B-4DE1-8DB3-E00C023B5DC8}" type="pres">
      <dgm:prSet presAssocID="{F9906A29-FC95-4293-B944-FEA875B62FF4}" presName="rootConnector" presStyleLbl="node3" presStyleIdx="4" presStyleCnt="23"/>
      <dgm:spPr/>
    </dgm:pt>
    <dgm:pt modelId="{6CE94EE0-42DD-4EAC-9B83-65D139DC09E6}" type="pres">
      <dgm:prSet presAssocID="{F9906A29-FC95-4293-B944-FEA875B62FF4}" presName="hierChild4" presStyleCnt="0"/>
      <dgm:spPr/>
    </dgm:pt>
    <dgm:pt modelId="{CB8548C3-02A9-42E5-84D2-1CA337B057C3}" type="pres">
      <dgm:prSet presAssocID="{F9906A29-FC95-4293-B944-FEA875B62FF4}" presName="hierChild5" presStyleCnt="0"/>
      <dgm:spPr/>
    </dgm:pt>
    <dgm:pt modelId="{D2965CC1-8B06-45A5-AD02-B263CEFC0187}" type="pres">
      <dgm:prSet presAssocID="{12D4176B-B2A0-4592-8CCB-73EAFAFD5237}" presName="Name37" presStyleLbl="parChTrans1D3" presStyleIdx="5" presStyleCnt="23"/>
      <dgm:spPr/>
    </dgm:pt>
    <dgm:pt modelId="{6AB448B5-0550-45A4-82FE-E599CBFBA700}" type="pres">
      <dgm:prSet presAssocID="{E9A2A89F-92D6-4A39-BCC7-896E2D448038}" presName="hierRoot2" presStyleCnt="0">
        <dgm:presLayoutVars>
          <dgm:hierBranch val="init"/>
        </dgm:presLayoutVars>
      </dgm:prSet>
      <dgm:spPr/>
    </dgm:pt>
    <dgm:pt modelId="{94589C58-68DB-4754-8905-0460A4543111}" type="pres">
      <dgm:prSet presAssocID="{E9A2A89F-92D6-4A39-BCC7-896E2D448038}" presName="rootComposite" presStyleCnt="0"/>
      <dgm:spPr/>
    </dgm:pt>
    <dgm:pt modelId="{B432B1F6-8643-45BC-9E29-DCD4750E46E3}" type="pres">
      <dgm:prSet presAssocID="{E9A2A89F-92D6-4A39-BCC7-896E2D448038}" presName="rootText" presStyleLbl="node3" presStyleIdx="5" presStyleCnt="23">
        <dgm:presLayoutVars>
          <dgm:chPref val="3"/>
        </dgm:presLayoutVars>
      </dgm:prSet>
      <dgm:spPr/>
    </dgm:pt>
    <dgm:pt modelId="{C75A0A43-03C3-4BD7-97B8-23788812DFF0}" type="pres">
      <dgm:prSet presAssocID="{E9A2A89F-92D6-4A39-BCC7-896E2D448038}" presName="rootConnector" presStyleLbl="node3" presStyleIdx="5" presStyleCnt="23"/>
      <dgm:spPr/>
    </dgm:pt>
    <dgm:pt modelId="{03A65442-5161-420B-B76C-22DF5AFD20FB}" type="pres">
      <dgm:prSet presAssocID="{E9A2A89F-92D6-4A39-BCC7-896E2D448038}" presName="hierChild4" presStyleCnt="0"/>
      <dgm:spPr/>
    </dgm:pt>
    <dgm:pt modelId="{0F4B7ED0-802F-4F94-9407-D0600CAE6FE7}" type="pres">
      <dgm:prSet presAssocID="{E9A2A89F-92D6-4A39-BCC7-896E2D448038}" presName="hierChild5" presStyleCnt="0"/>
      <dgm:spPr/>
    </dgm:pt>
    <dgm:pt modelId="{FF855D21-CCF9-4B6D-9C0C-F28247B10D83}" type="pres">
      <dgm:prSet presAssocID="{EB177C28-D446-4A63-83E1-9FCEBCB9AA45}" presName="Name37" presStyleLbl="parChTrans1D3" presStyleIdx="6" presStyleCnt="23"/>
      <dgm:spPr/>
    </dgm:pt>
    <dgm:pt modelId="{C1B687AF-9675-4AD8-845A-067DF0F68BFF}" type="pres">
      <dgm:prSet presAssocID="{ADD01517-CC78-458D-B302-31EEFA286EAB}" presName="hierRoot2" presStyleCnt="0">
        <dgm:presLayoutVars>
          <dgm:hierBranch val="init"/>
        </dgm:presLayoutVars>
      </dgm:prSet>
      <dgm:spPr/>
    </dgm:pt>
    <dgm:pt modelId="{FCAAE02F-3530-4947-89F5-609F9B04356C}" type="pres">
      <dgm:prSet presAssocID="{ADD01517-CC78-458D-B302-31EEFA286EAB}" presName="rootComposite" presStyleCnt="0"/>
      <dgm:spPr/>
    </dgm:pt>
    <dgm:pt modelId="{A659B8F3-F8A5-4623-A9E2-F3441FF3A29A}" type="pres">
      <dgm:prSet presAssocID="{ADD01517-CC78-458D-B302-31EEFA286EAB}" presName="rootText" presStyleLbl="node3" presStyleIdx="6" presStyleCnt="23">
        <dgm:presLayoutVars>
          <dgm:chPref val="3"/>
        </dgm:presLayoutVars>
      </dgm:prSet>
      <dgm:spPr/>
    </dgm:pt>
    <dgm:pt modelId="{9589398A-F3A9-4407-80E1-3ABC609CF54F}" type="pres">
      <dgm:prSet presAssocID="{ADD01517-CC78-458D-B302-31EEFA286EAB}" presName="rootConnector" presStyleLbl="node3" presStyleIdx="6" presStyleCnt="23"/>
      <dgm:spPr/>
    </dgm:pt>
    <dgm:pt modelId="{F8DEA620-1144-4FBD-801E-204BF83D1819}" type="pres">
      <dgm:prSet presAssocID="{ADD01517-CC78-458D-B302-31EEFA286EAB}" presName="hierChild4" presStyleCnt="0"/>
      <dgm:spPr/>
    </dgm:pt>
    <dgm:pt modelId="{A4B6ED4B-2A04-459E-B42A-48727BABA8DD}" type="pres">
      <dgm:prSet presAssocID="{ADD01517-CC78-458D-B302-31EEFA286EAB}" presName="hierChild5" presStyleCnt="0"/>
      <dgm:spPr/>
    </dgm:pt>
    <dgm:pt modelId="{D1EC7EB1-6DC1-41F6-A19F-C31091B687C0}" type="pres">
      <dgm:prSet presAssocID="{9DADB120-ADD3-41A0-A160-41E27D496929}" presName="hierChild5" presStyleCnt="0"/>
      <dgm:spPr/>
    </dgm:pt>
    <dgm:pt modelId="{92BF9194-FE51-4D59-90B5-85F7EBBE0C87}" type="pres">
      <dgm:prSet presAssocID="{3625D77C-B45E-4A47-BE19-C5148DFE12E3}" presName="Name37" presStyleLbl="parChTrans1D2" presStyleIdx="2" presStyleCnt="6"/>
      <dgm:spPr/>
    </dgm:pt>
    <dgm:pt modelId="{1B242B85-3D52-438A-99B7-CA39BBB601EA}" type="pres">
      <dgm:prSet presAssocID="{E3D6C1E9-9B84-40F9-B89B-ABBFD4117F03}" presName="hierRoot2" presStyleCnt="0">
        <dgm:presLayoutVars>
          <dgm:hierBranch val="init"/>
        </dgm:presLayoutVars>
      </dgm:prSet>
      <dgm:spPr/>
    </dgm:pt>
    <dgm:pt modelId="{4E7ACB4B-BAC0-40A2-BC93-F9F5A5A8272A}" type="pres">
      <dgm:prSet presAssocID="{E3D6C1E9-9B84-40F9-B89B-ABBFD4117F03}" presName="rootComposite" presStyleCnt="0"/>
      <dgm:spPr/>
    </dgm:pt>
    <dgm:pt modelId="{63E4425B-A42C-4940-9A7C-269BD8134B51}" type="pres">
      <dgm:prSet presAssocID="{E3D6C1E9-9B84-40F9-B89B-ABBFD4117F03}" presName="rootText" presStyleLbl="node2" presStyleIdx="2" presStyleCnt="6">
        <dgm:presLayoutVars>
          <dgm:chPref val="3"/>
        </dgm:presLayoutVars>
      </dgm:prSet>
      <dgm:spPr/>
    </dgm:pt>
    <dgm:pt modelId="{4F55E6A6-BD25-4956-B56B-8B26195DEFAC}" type="pres">
      <dgm:prSet presAssocID="{E3D6C1E9-9B84-40F9-B89B-ABBFD4117F03}" presName="rootConnector" presStyleLbl="node2" presStyleIdx="2" presStyleCnt="6"/>
      <dgm:spPr/>
    </dgm:pt>
    <dgm:pt modelId="{B9DE7484-6DD3-440E-B002-5823B76E174E}" type="pres">
      <dgm:prSet presAssocID="{E3D6C1E9-9B84-40F9-B89B-ABBFD4117F03}" presName="hierChild4" presStyleCnt="0"/>
      <dgm:spPr/>
    </dgm:pt>
    <dgm:pt modelId="{76F4966F-0FD1-4078-84F8-CF91FBB50136}" type="pres">
      <dgm:prSet presAssocID="{3E292C31-ED85-45DC-A1A9-6D784428F137}" presName="Name37" presStyleLbl="parChTrans1D3" presStyleIdx="7" presStyleCnt="23"/>
      <dgm:spPr/>
    </dgm:pt>
    <dgm:pt modelId="{DA565B01-6C09-4A87-91AB-99081ED35284}" type="pres">
      <dgm:prSet presAssocID="{FAA05E07-E48B-46C1-988E-12FA1D0B1305}" presName="hierRoot2" presStyleCnt="0">
        <dgm:presLayoutVars>
          <dgm:hierBranch val="init"/>
        </dgm:presLayoutVars>
      </dgm:prSet>
      <dgm:spPr/>
    </dgm:pt>
    <dgm:pt modelId="{5B9B56C0-E81B-44D2-AA61-8F150E8EA709}" type="pres">
      <dgm:prSet presAssocID="{FAA05E07-E48B-46C1-988E-12FA1D0B1305}" presName="rootComposite" presStyleCnt="0"/>
      <dgm:spPr/>
    </dgm:pt>
    <dgm:pt modelId="{09D87D81-305D-4507-919D-512F814B8E7A}" type="pres">
      <dgm:prSet presAssocID="{FAA05E07-E48B-46C1-988E-12FA1D0B1305}" presName="rootText" presStyleLbl="node3" presStyleIdx="7" presStyleCnt="23">
        <dgm:presLayoutVars>
          <dgm:chPref val="3"/>
        </dgm:presLayoutVars>
      </dgm:prSet>
      <dgm:spPr/>
    </dgm:pt>
    <dgm:pt modelId="{2F5CF707-6AA6-4A3F-85E7-25B57771D164}" type="pres">
      <dgm:prSet presAssocID="{FAA05E07-E48B-46C1-988E-12FA1D0B1305}" presName="rootConnector" presStyleLbl="node3" presStyleIdx="7" presStyleCnt="23"/>
      <dgm:spPr/>
    </dgm:pt>
    <dgm:pt modelId="{967C9DEF-028C-4E4C-89DB-D42858C1EC76}" type="pres">
      <dgm:prSet presAssocID="{FAA05E07-E48B-46C1-988E-12FA1D0B1305}" presName="hierChild4" presStyleCnt="0"/>
      <dgm:spPr/>
    </dgm:pt>
    <dgm:pt modelId="{C552D986-78D0-47F5-A12F-AE480AC4C462}" type="pres">
      <dgm:prSet presAssocID="{FAA05E07-E48B-46C1-988E-12FA1D0B1305}" presName="hierChild5" presStyleCnt="0"/>
      <dgm:spPr/>
    </dgm:pt>
    <dgm:pt modelId="{023A1D33-7669-4F69-9C86-7F115991CB03}" type="pres">
      <dgm:prSet presAssocID="{632CC3BA-EEB6-48DC-B7BC-A46BB25AC5BB}" presName="Name37" presStyleLbl="parChTrans1D3" presStyleIdx="8" presStyleCnt="23"/>
      <dgm:spPr/>
    </dgm:pt>
    <dgm:pt modelId="{2B238471-6ABE-4518-BBA8-9777B4D76AAC}" type="pres">
      <dgm:prSet presAssocID="{1BD4518A-5074-4D48-988B-CC740BA1B877}" presName="hierRoot2" presStyleCnt="0">
        <dgm:presLayoutVars>
          <dgm:hierBranch val="init"/>
        </dgm:presLayoutVars>
      </dgm:prSet>
      <dgm:spPr/>
    </dgm:pt>
    <dgm:pt modelId="{B7DF03C9-B306-46BC-AB42-29C81DD4C8D8}" type="pres">
      <dgm:prSet presAssocID="{1BD4518A-5074-4D48-988B-CC740BA1B877}" presName="rootComposite" presStyleCnt="0"/>
      <dgm:spPr/>
    </dgm:pt>
    <dgm:pt modelId="{48296459-AC2C-47E6-A7CE-5E2D4919BBC5}" type="pres">
      <dgm:prSet presAssocID="{1BD4518A-5074-4D48-988B-CC740BA1B877}" presName="rootText" presStyleLbl="node3" presStyleIdx="8" presStyleCnt="23">
        <dgm:presLayoutVars>
          <dgm:chPref val="3"/>
        </dgm:presLayoutVars>
      </dgm:prSet>
      <dgm:spPr/>
    </dgm:pt>
    <dgm:pt modelId="{EC5B5C6F-F133-460B-8274-CD12A9CD162E}" type="pres">
      <dgm:prSet presAssocID="{1BD4518A-5074-4D48-988B-CC740BA1B877}" presName="rootConnector" presStyleLbl="node3" presStyleIdx="8" presStyleCnt="23"/>
      <dgm:spPr/>
    </dgm:pt>
    <dgm:pt modelId="{38FA2879-9DA9-4BF7-9D89-63BA958295AA}" type="pres">
      <dgm:prSet presAssocID="{1BD4518A-5074-4D48-988B-CC740BA1B877}" presName="hierChild4" presStyleCnt="0"/>
      <dgm:spPr/>
    </dgm:pt>
    <dgm:pt modelId="{4BAC91E7-6520-44D6-9ECA-C873D52B7A74}" type="pres">
      <dgm:prSet presAssocID="{1BD4518A-5074-4D48-988B-CC740BA1B877}" presName="hierChild5" presStyleCnt="0"/>
      <dgm:spPr/>
    </dgm:pt>
    <dgm:pt modelId="{8B0FCE89-E0EA-4B77-856B-507BA4CD2443}" type="pres">
      <dgm:prSet presAssocID="{F853F358-4A50-4323-B63B-777F83BF3886}" presName="Name37" presStyleLbl="parChTrans1D3" presStyleIdx="9" presStyleCnt="23"/>
      <dgm:spPr/>
    </dgm:pt>
    <dgm:pt modelId="{E5EB5206-3E57-4877-82DA-5063A566FDA7}" type="pres">
      <dgm:prSet presAssocID="{70375A9B-ED76-4BB2-8D96-0DA9B0B7143F}" presName="hierRoot2" presStyleCnt="0">
        <dgm:presLayoutVars>
          <dgm:hierBranch val="init"/>
        </dgm:presLayoutVars>
      </dgm:prSet>
      <dgm:spPr/>
    </dgm:pt>
    <dgm:pt modelId="{FB7E6FAE-189E-480F-8A86-75013E8CCDA4}" type="pres">
      <dgm:prSet presAssocID="{70375A9B-ED76-4BB2-8D96-0DA9B0B7143F}" presName="rootComposite" presStyleCnt="0"/>
      <dgm:spPr/>
    </dgm:pt>
    <dgm:pt modelId="{8B8B70A5-7296-40E7-84D6-345F86792EFE}" type="pres">
      <dgm:prSet presAssocID="{70375A9B-ED76-4BB2-8D96-0DA9B0B7143F}" presName="rootText" presStyleLbl="node3" presStyleIdx="9" presStyleCnt="23">
        <dgm:presLayoutVars>
          <dgm:chPref val="3"/>
        </dgm:presLayoutVars>
      </dgm:prSet>
      <dgm:spPr/>
    </dgm:pt>
    <dgm:pt modelId="{2E742DCE-BC05-470D-9387-87CF80A14383}" type="pres">
      <dgm:prSet presAssocID="{70375A9B-ED76-4BB2-8D96-0DA9B0B7143F}" presName="rootConnector" presStyleLbl="node3" presStyleIdx="9" presStyleCnt="23"/>
      <dgm:spPr/>
    </dgm:pt>
    <dgm:pt modelId="{B6C2C309-A20C-43DB-9556-E3DEFE9C9B23}" type="pres">
      <dgm:prSet presAssocID="{70375A9B-ED76-4BB2-8D96-0DA9B0B7143F}" presName="hierChild4" presStyleCnt="0"/>
      <dgm:spPr/>
    </dgm:pt>
    <dgm:pt modelId="{5D32E325-7C32-4038-9AAB-80D558A4C627}" type="pres">
      <dgm:prSet presAssocID="{70375A9B-ED76-4BB2-8D96-0DA9B0B7143F}" presName="hierChild5" presStyleCnt="0"/>
      <dgm:spPr/>
    </dgm:pt>
    <dgm:pt modelId="{298997EE-3965-44B9-B79C-63E1051E5492}" type="pres">
      <dgm:prSet presAssocID="{E3D6C1E9-9B84-40F9-B89B-ABBFD4117F03}" presName="hierChild5" presStyleCnt="0"/>
      <dgm:spPr/>
    </dgm:pt>
    <dgm:pt modelId="{0BF78D9E-68C9-4F65-BA2D-CAE09E5D5320}" type="pres">
      <dgm:prSet presAssocID="{6A043F50-DCFA-49C1-ADC6-13B71A5C33F6}" presName="Name37" presStyleLbl="parChTrans1D2" presStyleIdx="3" presStyleCnt="6"/>
      <dgm:spPr/>
    </dgm:pt>
    <dgm:pt modelId="{31F14AE9-8304-43CA-BCA5-6B540A24E1A4}" type="pres">
      <dgm:prSet presAssocID="{438E6AAE-13AE-4D82-96B3-A7678578642C}" presName="hierRoot2" presStyleCnt="0">
        <dgm:presLayoutVars>
          <dgm:hierBranch val="init"/>
        </dgm:presLayoutVars>
      </dgm:prSet>
      <dgm:spPr/>
    </dgm:pt>
    <dgm:pt modelId="{7669340D-01A9-4B2D-95CC-827D63AF80D1}" type="pres">
      <dgm:prSet presAssocID="{438E6AAE-13AE-4D82-96B3-A7678578642C}" presName="rootComposite" presStyleCnt="0"/>
      <dgm:spPr/>
    </dgm:pt>
    <dgm:pt modelId="{D9C89A37-4E58-45B3-83FA-046B3D979C96}" type="pres">
      <dgm:prSet presAssocID="{438E6AAE-13AE-4D82-96B3-A7678578642C}" presName="rootText" presStyleLbl="node2" presStyleIdx="3" presStyleCnt="6">
        <dgm:presLayoutVars>
          <dgm:chPref val="3"/>
        </dgm:presLayoutVars>
      </dgm:prSet>
      <dgm:spPr/>
    </dgm:pt>
    <dgm:pt modelId="{70022F84-7E8A-4941-AF1D-9FCCF0A3B0BC}" type="pres">
      <dgm:prSet presAssocID="{438E6AAE-13AE-4D82-96B3-A7678578642C}" presName="rootConnector" presStyleLbl="node2" presStyleIdx="3" presStyleCnt="6"/>
      <dgm:spPr/>
    </dgm:pt>
    <dgm:pt modelId="{F98E6977-88C2-44EA-AAC8-73E7AEC90329}" type="pres">
      <dgm:prSet presAssocID="{438E6AAE-13AE-4D82-96B3-A7678578642C}" presName="hierChild4" presStyleCnt="0"/>
      <dgm:spPr/>
    </dgm:pt>
    <dgm:pt modelId="{8FB4EF10-BA20-4E1E-A5C8-F783728A11D3}" type="pres">
      <dgm:prSet presAssocID="{F4D3F9DC-E00E-478D-9003-032CDFCDFA66}" presName="Name37" presStyleLbl="parChTrans1D3" presStyleIdx="10" presStyleCnt="23"/>
      <dgm:spPr/>
    </dgm:pt>
    <dgm:pt modelId="{CD31B773-0BBD-4106-A179-E27A54E6AF5A}" type="pres">
      <dgm:prSet presAssocID="{9D4FC917-7C52-42AF-B7FB-8D5958A35D85}" presName="hierRoot2" presStyleCnt="0">
        <dgm:presLayoutVars>
          <dgm:hierBranch val="init"/>
        </dgm:presLayoutVars>
      </dgm:prSet>
      <dgm:spPr/>
    </dgm:pt>
    <dgm:pt modelId="{44221313-FE5C-43AC-BDEA-9BF25007A070}" type="pres">
      <dgm:prSet presAssocID="{9D4FC917-7C52-42AF-B7FB-8D5958A35D85}" presName="rootComposite" presStyleCnt="0"/>
      <dgm:spPr/>
    </dgm:pt>
    <dgm:pt modelId="{A7A60651-CF2C-4A45-A60A-2C4D9675C086}" type="pres">
      <dgm:prSet presAssocID="{9D4FC917-7C52-42AF-B7FB-8D5958A35D85}" presName="rootText" presStyleLbl="node3" presStyleIdx="10" presStyleCnt="23">
        <dgm:presLayoutVars>
          <dgm:chPref val="3"/>
        </dgm:presLayoutVars>
      </dgm:prSet>
      <dgm:spPr/>
    </dgm:pt>
    <dgm:pt modelId="{C620D9B7-E2CC-4DE4-A397-D2C2DBB3E275}" type="pres">
      <dgm:prSet presAssocID="{9D4FC917-7C52-42AF-B7FB-8D5958A35D85}" presName="rootConnector" presStyleLbl="node3" presStyleIdx="10" presStyleCnt="23"/>
      <dgm:spPr/>
    </dgm:pt>
    <dgm:pt modelId="{1D891907-7B1F-44F6-8B42-D4B013C1926C}" type="pres">
      <dgm:prSet presAssocID="{9D4FC917-7C52-42AF-B7FB-8D5958A35D85}" presName="hierChild4" presStyleCnt="0"/>
      <dgm:spPr/>
    </dgm:pt>
    <dgm:pt modelId="{D2E9B6C5-0D20-4D4E-AEB4-D5AB7073E5F7}" type="pres">
      <dgm:prSet presAssocID="{9D4FC917-7C52-42AF-B7FB-8D5958A35D85}" presName="hierChild5" presStyleCnt="0"/>
      <dgm:spPr/>
    </dgm:pt>
    <dgm:pt modelId="{28966D99-9D50-4181-8E9D-D7D6D6583A3F}" type="pres">
      <dgm:prSet presAssocID="{5FEC25C0-2872-4C96-A50A-D0F980FBCD84}" presName="Name37" presStyleLbl="parChTrans1D3" presStyleIdx="11" presStyleCnt="23"/>
      <dgm:spPr/>
    </dgm:pt>
    <dgm:pt modelId="{E21C41E1-98EF-4957-8E75-6431299EA07E}" type="pres">
      <dgm:prSet presAssocID="{21F370AA-9CEE-44DB-8FB7-41FFE51991EA}" presName="hierRoot2" presStyleCnt="0">
        <dgm:presLayoutVars>
          <dgm:hierBranch val="init"/>
        </dgm:presLayoutVars>
      </dgm:prSet>
      <dgm:spPr/>
    </dgm:pt>
    <dgm:pt modelId="{553F9EF7-7597-4B11-A147-77CC40B451CC}" type="pres">
      <dgm:prSet presAssocID="{21F370AA-9CEE-44DB-8FB7-41FFE51991EA}" presName="rootComposite" presStyleCnt="0"/>
      <dgm:spPr/>
    </dgm:pt>
    <dgm:pt modelId="{709F3445-49B3-482D-BFA2-29C324C9DFAA}" type="pres">
      <dgm:prSet presAssocID="{21F370AA-9CEE-44DB-8FB7-41FFE51991EA}" presName="rootText" presStyleLbl="node3" presStyleIdx="11" presStyleCnt="23">
        <dgm:presLayoutVars>
          <dgm:chPref val="3"/>
        </dgm:presLayoutVars>
      </dgm:prSet>
      <dgm:spPr/>
    </dgm:pt>
    <dgm:pt modelId="{E6F209CC-A955-4158-AAF6-A9191514149A}" type="pres">
      <dgm:prSet presAssocID="{21F370AA-9CEE-44DB-8FB7-41FFE51991EA}" presName="rootConnector" presStyleLbl="node3" presStyleIdx="11" presStyleCnt="23"/>
      <dgm:spPr/>
    </dgm:pt>
    <dgm:pt modelId="{F4DE49F1-B839-4ACE-B364-C05BE5875748}" type="pres">
      <dgm:prSet presAssocID="{21F370AA-9CEE-44DB-8FB7-41FFE51991EA}" presName="hierChild4" presStyleCnt="0"/>
      <dgm:spPr/>
    </dgm:pt>
    <dgm:pt modelId="{3BA012F0-2AD2-4FCA-A479-AEAC33C64BB0}" type="pres">
      <dgm:prSet presAssocID="{21F370AA-9CEE-44DB-8FB7-41FFE51991EA}" presName="hierChild5" presStyleCnt="0"/>
      <dgm:spPr/>
    </dgm:pt>
    <dgm:pt modelId="{13BD05F4-20D8-45B0-826C-3EBF9EAF742F}" type="pres">
      <dgm:prSet presAssocID="{D94D87BF-E89E-40D2-9728-13E66FD005B8}" presName="Name37" presStyleLbl="parChTrans1D3" presStyleIdx="12" presStyleCnt="23"/>
      <dgm:spPr/>
    </dgm:pt>
    <dgm:pt modelId="{8D303712-91EE-475F-94A2-B86827E56B1C}" type="pres">
      <dgm:prSet presAssocID="{6742291C-4B9C-4E92-B9BE-700B7E6D6D07}" presName="hierRoot2" presStyleCnt="0">
        <dgm:presLayoutVars>
          <dgm:hierBranch val="init"/>
        </dgm:presLayoutVars>
      </dgm:prSet>
      <dgm:spPr/>
    </dgm:pt>
    <dgm:pt modelId="{31D243AE-1A7E-4E85-ABD8-E315E5BEE386}" type="pres">
      <dgm:prSet presAssocID="{6742291C-4B9C-4E92-B9BE-700B7E6D6D07}" presName="rootComposite" presStyleCnt="0"/>
      <dgm:spPr/>
    </dgm:pt>
    <dgm:pt modelId="{9FAACA75-CCDA-4E83-8832-DD63051C607A}" type="pres">
      <dgm:prSet presAssocID="{6742291C-4B9C-4E92-B9BE-700B7E6D6D07}" presName="rootText" presStyleLbl="node3" presStyleIdx="12" presStyleCnt="23">
        <dgm:presLayoutVars>
          <dgm:chPref val="3"/>
        </dgm:presLayoutVars>
      </dgm:prSet>
      <dgm:spPr/>
    </dgm:pt>
    <dgm:pt modelId="{12BDFD43-2EDF-485C-A87E-2213584EBF58}" type="pres">
      <dgm:prSet presAssocID="{6742291C-4B9C-4E92-B9BE-700B7E6D6D07}" presName="rootConnector" presStyleLbl="node3" presStyleIdx="12" presStyleCnt="23"/>
      <dgm:spPr/>
    </dgm:pt>
    <dgm:pt modelId="{53D90B93-623C-41EF-A467-ACECB1F63BC4}" type="pres">
      <dgm:prSet presAssocID="{6742291C-4B9C-4E92-B9BE-700B7E6D6D07}" presName="hierChild4" presStyleCnt="0"/>
      <dgm:spPr/>
    </dgm:pt>
    <dgm:pt modelId="{233479A5-56BF-4015-9293-3FB840066532}" type="pres">
      <dgm:prSet presAssocID="{6742291C-4B9C-4E92-B9BE-700B7E6D6D07}" presName="hierChild5" presStyleCnt="0"/>
      <dgm:spPr/>
    </dgm:pt>
    <dgm:pt modelId="{A0640FE9-0B85-4E6C-8ABA-0A7E2E48973C}" type="pres">
      <dgm:prSet presAssocID="{438E6AAE-13AE-4D82-96B3-A7678578642C}" presName="hierChild5" presStyleCnt="0"/>
      <dgm:spPr/>
    </dgm:pt>
    <dgm:pt modelId="{64D17000-911C-44DA-B6AA-3B966B350D4C}" type="pres">
      <dgm:prSet presAssocID="{4BA9D593-E375-4E11-8AED-7BD33EF69D1E}" presName="Name37" presStyleLbl="parChTrans1D2" presStyleIdx="4" presStyleCnt="6"/>
      <dgm:spPr/>
    </dgm:pt>
    <dgm:pt modelId="{8E946B69-0E20-447B-A941-D35AC5E70B31}" type="pres">
      <dgm:prSet presAssocID="{191EA7B6-35C2-4794-9E87-98A843C4D5A7}" presName="hierRoot2" presStyleCnt="0">
        <dgm:presLayoutVars>
          <dgm:hierBranch val="init"/>
        </dgm:presLayoutVars>
      </dgm:prSet>
      <dgm:spPr/>
    </dgm:pt>
    <dgm:pt modelId="{9D7A3385-5109-4142-8C28-B4E2BED960A0}" type="pres">
      <dgm:prSet presAssocID="{191EA7B6-35C2-4794-9E87-98A843C4D5A7}" presName="rootComposite" presStyleCnt="0"/>
      <dgm:spPr/>
    </dgm:pt>
    <dgm:pt modelId="{C8C1784A-8442-4F65-991D-BA0921601C50}" type="pres">
      <dgm:prSet presAssocID="{191EA7B6-35C2-4794-9E87-98A843C4D5A7}" presName="rootText" presStyleLbl="node2" presStyleIdx="4" presStyleCnt="6">
        <dgm:presLayoutVars>
          <dgm:chPref val="3"/>
        </dgm:presLayoutVars>
      </dgm:prSet>
      <dgm:spPr/>
    </dgm:pt>
    <dgm:pt modelId="{1C796133-9C6B-4138-B9F8-D5AEE156E9BC}" type="pres">
      <dgm:prSet presAssocID="{191EA7B6-35C2-4794-9E87-98A843C4D5A7}" presName="rootConnector" presStyleLbl="node2" presStyleIdx="4" presStyleCnt="6"/>
      <dgm:spPr/>
    </dgm:pt>
    <dgm:pt modelId="{6D2DF3B2-0BDE-4947-AE37-00648B1BDDE8}" type="pres">
      <dgm:prSet presAssocID="{191EA7B6-35C2-4794-9E87-98A843C4D5A7}" presName="hierChild4" presStyleCnt="0"/>
      <dgm:spPr/>
    </dgm:pt>
    <dgm:pt modelId="{EC90CB94-5046-4A33-9D48-4EFA02C7D473}" type="pres">
      <dgm:prSet presAssocID="{E1B91796-E872-41B1-9488-2CD5BEBF8D39}" presName="Name37" presStyleLbl="parChTrans1D3" presStyleIdx="13" presStyleCnt="23"/>
      <dgm:spPr/>
    </dgm:pt>
    <dgm:pt modelId="{5C474F40-D0C9-423E-B5ED-5152A1223A5B}" type="pres">
      <dgm:prSet presAssocID="{02CEC325-BFD5-44D3-B5DE-3FA393632225}" presName="hierRoot2" presStyleCnt="0">
        <dgm:presLayoutVars>
          <dgm:hierBranch val="init"/>
        </dgm:presLayoutVars>
      </dgm:prSet>
      <dgm:spPr/>
    </dgm:pt>
    <dgm:pt modelId="{8D9061E3-0E08-4C6A-B0C2-6412DDFAC1C9}" type="pres">
      <dgm:prSet presAssocID="{02CEC325-BFD5-44D3-B5DE-3FA393632225}" presName="rootComposite" presStyleCnt="0"/>
      <dgm:spPr/>
    </dgm:pt>
    <dgm:pt modelId="{389D3386-133A-4A42-8493-4AC73A64C4C7}" type="pres">
      <dgm:prSet presAssocID="{02CEC325-BFD5-44D3-B5DE-3FA393632225}" presName="rootText" presStyleLbl="node3" presStyleIdx="13" presStyleCnt="23">
        <dgm:presLayoutVars>
          <dgm:chPref val="3"/>
        </dgm:presLayoutVars>
      </dgm:prSet>
      <dgm:spPr/>
    </dgm:pt>
    <dgm:pt modelId="{863A92EC-BE3E-4093-9A0E-D11B684C15A5}" type="pres">
      <dgm:prSet presAssocID="{02CEC325-BFD5-44D3-B5DE-3FA393632225}" presName="rootConnector" presStyleLbl="node3" presStyleIdx="13" presStyleCnt="23"/>
      <dgm:spPr/>
    </dgm:pt>
    <dgm:pt modelId="{6796EDC0-59E6-4889-9BE9-EBDFDF31F5A5}" type="pres">
      <dgm:prSet presAssocID="{02CEC325-BFD5-44D3-B5DE-3FA393632225}" presName="hierChild4" presStyleCnt="0"/>
      <dgm:spPr/>
    </dgm:pt>
    <dgm:pt modelId="{37FA2451-26A9-4826-ADE7-13DF1E17C74D}" type="pres">
      <dgm:prSet presAssocID="{02CEC325-BFD5-44D3-B5DE-3FA393632225}" presName="hierChild5" presStyleCnt="0"/>
      <dgm:spPr/>
    </dgm:pt>
    <dgm:pt modelId="{4ADCF5E4-A5FF-40F4-80A6-7302C39E6B35}" type="pres">
      <dgm:prSet presAssocID="{00FEBEFD-767E-4750-9437-C1B1918B04BC}" presName="Name37" presStyleLbl="parChTrans1D3" presStyleIdx="14" presStyleCnt="23"/>
      <dgm:spPr/>
    </dgm:pt>
    <dgm:pt modelId="{9A677C10-EC7D-43B3-A9AB-0144ED27D5E3}" type="pres">
      <dgm:prSet presAssocID="{31A7C51D-5C7F-4FC5-8EA9-5B2600F0CA3F}" presName="hierRoot2" presStyleCnt="0">
        <dgm:presLayoutVars>
          <dgm:hierBranch val="init"/>
        </dgm:presLayoutVars>
      </dgm:prSet>
      <dgm:spPr/>
    </dgm:pt>
    <dgm:pt modelId="{27F5EF68-472A-41F5-8306-8F08498AECE7}" type="pres">
      <dgm:prSet presAssocID="{31A7C51D-5C7F-4FC5-8EA9-5B2600F0CA3F}" presName="rootComposite" presStyleCnt="0"/>
      <dgm:spPr/>
    </dgm:pt>
    <dgm:pt modelId="{3E29A953-4033-4413-8581-0F13AADB8EA0}" type="pres">
      <dgm:prSet presAssocID="{31A7C51D-5C7F-4FC5-8EA9-5B2600F0CA3F}" presName="rootText" presStyleLbl="node3" presStyleIdx="14" presStyleCnt="23">
        <dgm:presLayoutVars>
          <dgm:chPref val="3"/>
        </dgm:presLayoutVars>
      </dgm:prSet>
      <dgm:spPr/>
    </dgm:pt>
    <dgm:pt modelId="{F830221B-D3C5-4879-9D71-68A252F19968}" type="pres">
      <dgm:prSet presAssocID="{31A7C51D-5C7F-4FC5-8EA9-5B2600F0CA3F}" presName="rootConnector" presStyleLbl="node3" presStyleIdx="14" presStyleCnt="23"/>
      <dgm:spPr/>
    </dgm:pt>
    <dgm:pt modelId="{E0C54598-D195-465F-90BE-B7247493FA89}" type="pres">
      <dgm:prSet presAssocID="{31A7C51D-5C7F-4FC5-8EA9-5B2600F0CA3F}" presName="hierChild4" presStyleCnt="0"/>
      <dgm:spPr/>
    </dgm:pt>
    <dgm:pt modelId="{FF8B5868-D0DC-4347-A9EA-717F8FAE35C9}" type="pres">
      <dgm:prSet presAssocID="{31A7C51D-5C7F-4FC5-8EA9-5B2600F0CA3F}" presName="hierChild5" presStyleCnt="0"/>
      <dgm:spPr/>
    </dgm:pt>
    <dgm:pt modelId="{DCA09124-E535-4328-90ED-1714941D37F1}" type="pres">
      <dgm:prSet presAssocID="{F3315615-2720-44A6-8D26-18C2D1F93B54}" presName="Name37" presStyleLbl="parChTrans1D3" presStyleIdx="15" presStyleCnt="23"/>
      <dgm:spPr/>
    </dgm:pt>
    <dgm:pt modelId="{7F4F94FD-70CE-441A-8BE2-BAD5BE222915}" type="pres">
      <dgm:prSet presAssocID="{06C5DB67-84B8-4C14-B819-0545652C001D}" presName="hierRoot2" presStyleCnt="0">
        <dgm:presLayoutVars>
          <dgm:hierBranch val="init"/>
        </dgm:presLayoutVars>
      </dgm:prSet>
      <dgm:spPr/>
    </dgm:pt>
    <dgm:pt modelId="{09EA701C-5E83-406B-A6FA-EBABD8BA18CF}" type="pres">
      <dgm:prSet presAssocID="{06C5DB67-84B8-4C14-B819-0545652C001D}" presName="rootComposite" presStyleCnt="0"/>
      <dgm:spPr/>
    </dgm:pt>
    <dgm:pt modelId="{042EBF29-9221-4AD6-BC2D-A70AC3FE646D}" type="pres">
      <dgm:prSet presAssocID="{06C5DB67-84B8-4C14-B819-0545652C001D}" presName="rootText" presStyleLbl="node3" presStyleIdx="15" presStyleCnt="23">
        <dgm:presLayoutVars>
          <dgm:chPref val="3"/>
        </dgm:presLayoutVars>
      </dgm:prSet>
      <dgm:spPr/>
    </dgm:pt>
    <dgm:pt modelId="{68E6B7EA-27D7-4CC9-B657-C662C1E23815}" type="pres">
      <dgm:prSet presAssocID="{06C5DB67-84B8-4C14-B819-0545652C001D}" presName="rootConnector" presStyleLbl="node3" presStyleIdx="15" presStyleCnt="23"/>
      <dgm:spPr/>
    </dgm:pt>
    <dgm:pt modelId="{E85194EC-2A72-4D9D-BAEA-8C767D9C9AE1}" type="pres">
      <dgm:prSet presAssocID="{06C5DB67-84B8-4C14-B819-0545652C001D}" presName="hierChild4" presStyleCnt="0"/>
      <dgm:spPr/>
    </dgm:pt>
    <dgm:pt modelId="{C2B56FC7-C537-4EF0-A707-5D5C1511C311}" type="pres">
      <dgm:prSet presAssocID="{06C5DB67-84B8-4C14-B819-0545652C001D}" presName="hierChild5" presStyleCnt="0"/>
      <dgm:spPr/>
    </dgm:pt>
    <dgm:pt modelId="{74F05CCD-11C5-4BAB-A8EF-9C80C643D6D7}" type="pres">
      <dgm:prSet presAssocID="{A2D34556-B07F-48E4-9986-18226A0B4F33}" presName="Name37" presStyleLbl="parChTrans1D3" presStyleIdx="16" presStyleCnt="23"/>
      <dgm:spPr/>
    </dgm:pt>
    <dgm:pt modelId="{44169E1A-AA0A-4338-AF75-2729620EADE3}" type="pres">
      <dgm:prSet presAssocID="{953C1F14-6CCE-4E24-B109-5DED3D0C891F}" presName="hierRoot2" presStyleCnt="0">
        <dgm:presLayoutVars>
          <dgm:hierBranch val="init"/>
        </dgm:presLayoutVars>
      </dgm:prSet>
      <dgm:spPr/>
    </dgm:pt>
    <dgm:pt modelId="{6D9D7250-4774-4A32-A0E4-560DA24ED7F5}" type="pres">
      <dgm:prSet presAssocID="{953C1F14-6CCE-4E24-B109-5DED3D0C891F}" presName="rootComposite" presStyleCnt="0"/>
      <dgm:spPr/>
    </dgm:pt>
    <dgm:pt modelId="{AA0F024F-C73D-4016-9673-D1B4D6C48EFA}" type="pres">
      <dgm:prSet presAssocID="{953C1F14-6CCE-4E24-B109-5DED3D0C891F}" presName="rootText" presStyleLbl="node3" presStyleIdx="16" presStyleCnt="23">
        <dgm:presLayoutVars>
          <dgm:chPref val="3"/>
        </dgm:presLayoutVars>
      </dgm:prSet>
      <dgm:spPr/>
    </dgm:pt>
    <dgm:pt modelId="{0558D3C2-408E-4BAA-AB49-8097E51A9F3E}" type="pres">
      <dgm:prSet presAssocID="{953C1F14-6CCE-4E24-B109-5DED3D0C891F}" presName="rootConnector" presStyleLbl="node3" presStyleIdx="16" presStyleCnt="23"/>
      <dgm:spPr/>
    </dgm:pt>
    <dgm:pt modelId="{C9C9518C-8AFA-48FA-B538-1B19205F4A5A}" type="pres">
      <dgm:prSet presAssocID="{953C1F14-6CCE-4E24-B109-5DED3D0C891F}" presName="hierChild4" presStyleCnt="0"/>
      <dgm:spPr/>
    </dgm:pt>
    <dgm:pt modelId="{EA005A5C-C8A2-4B7C-B51E-F4CD08AF4EFB}" type="pres">
      <dgm:prSet presAssocID="{953C1F14-6CCE-4E24-B109-5DED3D0C891F}" presName="hierChild5" presStyleCnt="0"/>
      <dgm:spPr/>
    </dgm:pt>
    <dgm:pt modelId="{1F87AC68-F86B-4B4E-920B-1D27FA125572}" type="pres">
      <dgm:prSet presAssocID="{4CF56B59-ACBF-433A-9093-74D5C78B8380}" presName="Name37" presStyleLbl="parChTrans1D3" presStyleIdx="17" presStyleCnt="23"/>
      <dgm:spPr/>
    </dgm:pt>
    <dgm:pt modelId="{6FB24B49-5217-41BE-8487-7049D5258442}" type="pres">
      <dgm:prSet presAssocID="{082C037F-01C8-490D-8D4B-DD74BF5187FB}" presName="hierRoot2" presStyleCnt="0">
        <dgm:presLayoutVars>
          <dgm:hierBranch val="init"/>
        </dgm:presLayoutVars>
      </dgm:prSet>
      <dgm:spPr/>
    </dgm:pt>
    <dgm:pt modelId="{3952C2E6-736B-42E2-883E-9F0CB8F918DE}" type="pres">
      <dgm:prSet presAssocID="{082C037F-01C8-490D-8D4B-DD74BF5187FB}" presName="rootComposite" presStyleCnt="0"/>
      <dgm:spPr/>
    </dgm:pt>
    <dgm:pt modelId="{6760A41E-13BB-4154-B775-ECCBA8C1CFFB}" type="pres">
      <dgm:prSet presAssocID="{082C037F-01C8-490D-8D4B-DD74BF5187FB}" presName="rootText" presStyleLbl="node3" presStyleIdx="17" presStyleCnt="23">
        <dgm:presLayoutVars>
          <dgm:chPref val="3"/>
        </dgm:presLayoutVars>
      </dgm:prSet>
      <dgm:spPr/>
    </dgm:pt>
    <dgm:pt modelId="{34CD472C-8CCE-4560-B0A5-351000F429E5}" type="pres">
      <dgm:prSet presAssocID="{082C037F-01C8-490D-8D4B-DD74BF5187FB}" presName="rootConnector" presStyleLbl="node3" presStyleIdx="17" presStyleCnt="23"/>
      <dgm:spPr/>
    </dgm:pt>
    <dgm:pt modelId="{A44B177C-FBEF-4FE3-834D-BA7C5E9C7FE7}" type="pres">
      <dgm:prSet presAssocID="{082C037F-01C8-490D-8D4B-DD74BF5187FB}" presName="hierChild4" presStyleCnt="0"/>
      <dgm:spPr/>
    </dgm:pt>
    <dgm:pt modelId="{AC4466CD-6916-4855-819B-DF4C5C3C9535}" type="pres">
      <dgm:prSet presAssocID="{082C037F-01C8-490D-8D4B-DD74BF5187FB}" presName="hierChild5" presStyleCnt="0"/>
      <dgm:spPr/>
    </dgm:pt>
    <dgm:pt modelId="{99BF9B8E-326F-47C6-B4DC-640113E922DB}" type="pres">
      <dgm:prSet presAssocID="{191EA7B6-35C2-4794-9E87-98A843C4D5A7}" presName="hierChild5" presStyleCnt="0"/>
      <dgm:spPr/>
    </dgm:pt>
    <dgm:pt modelId="{263E2FC2-5D0F-438E-B85F-23B6AF200802}" type="pres">
      <dgm:prSet presAssocID="{34367279-C5FC-474D-BDBC-5871819023C6}" presName="Name37" presStyleLbl="parChTrans1D2" presStyleIdx="5" presStyleCnt="6"/>
      <dgm:spPr/>
    </dgm:pt>
    <dgm:pt modelId="{EA6D74A1-3390-454A-8049-C2D0C77E7964}" type="pres">
      <dgm:prSet presAssocID="{1D5AD69F-D5E6-47AB-BA06-06C97F1BFB82}" presName="hierRoot2" presStyleCnt="0">
        <dgm:presLayoutVars>
          <dgm:hierBranch val="init"/>
        </dgm:presLayoutVars>
      </dgm:prSet>
      <dgm:spPr/>
    </dgm:pt>
    <dgm:pt modelId="{FE842246-8504-421E-802D-4B92B927EAD5}" type="pres">
      <dgm:prSet presAssocID="{1D5AD69F-D5E6-47AB-BA06-06C97F1BFB82}" presName="rootComposite" presStyleCnt="0"/>
      <dgm:spPr/>
    </dgm:pt>
    <dgm:pt modelId="{1F9CBB33-8EF2-4ABE-B2F3-A4D5C15708ED}" type="pres">
      <dgm:prSet presAssocID="{1D5AD69F-D5E6-47AB-BA06-06C97F1BFB82}" presName="rootText" presStyleLbl="node2" presStyleIdx="5" presStyleCnt="6">
        <dgm:presLayoutVars>
          <dgm:chPref val="3"/>
        </dgm:presLayoutVars>
      </dgm:prSet>
      <dgm:spPr/>
    </dgm:pt>
    <dgm:pt modelId="{4617D95E-E76D-4E1C-B784-48C3E2399DD4}" type="pres">
      <dgm:prSet presAssocID="{1D5AD69F-D5E6-47AB-BA06-06C97F1BFB82}" presName="rootConnector" presStyleLbl="node2" presStyleIdx="5" presStyleCnt="6"/>
      <dgm:spPr/>
    </dgm:pt>
    <dgm:pt modelId="{172DBD5A-F598-43CF-8020-D7E1FAAA1CF3}" type="pres">
      <dgm:prSet presAssocID="{1D5AD69F-D5E6-47AB-BA06-06C97F1BFB82}" presName="hierChild4" presStyleCnt="0"/>
      <dgm:spPr/>
    </dgm:pt>
    <dgm:pt modelId="{F1D51E38-AC06-4DDF-A0B4-06BBC5C3A894}" type="pres">
      <dgm:prSet presAssocID="{34F0ED40-A281-4FF4-9E4E-7A5684A36D9D}" presName="Name37" presStyleLbl="parChTrans1D3" presStyleIdx="18" presStyleCnt="23"/>
      <dgm:spPr/>
    </dgm:pt>
    <dgm:pt modelId="{FFF5ECDC-FAE8-47F5-8E00-1D3E8657879C}" type="pres">
      <dgm:prSet presAssocID="{D894CDCA-D29C-4D24-861C-7BCC450343B3}" presName="hierRoot2" presStyleCnt="0">
        <dgm:presLayoutVars>
          <dgm:hierBranch val="init"/>
        </dgm:presLayoutVars>
      </dgm:prSet>
      <dgm:spPr/>
    </dgm:pt>
    <dgm:pt modelId="{B362E23C-9D9F-463E-975C-B2F43A64F570}" type="pres">
      <dgm:prSet presAssocID="{D894CDCA-D29C-4D24-861C-7BCC450343B3}" presName="rootComposite" presStyleCnt="0"/>
      <dgm:spPr/>
    </dgm:pt>
    <dgm:pt modelId="{F9A683B9-C034-400B-BC68-5214D020A082}" type="pres">
      <dgm:prSet presAssocID="{D894CDCA-D29C-4D24-861C-7BCC450343B3}" presName="rootText" presStyleLbl="node3" presStyleIdx="18" presStyleCnt="23">
        <dgm:presLayoutVars>
          <dgm:chPref val="3"/>
        </dgm:presLayoutVars>
      </dgm:prSet>
      <dgm:spPr/>
    </dgm:pt>
    <dgm:pt modelId="{A291A9BC-2567-4DCB-9EF6-2819084324BF}" type="pres">
      <dgm:prSet presAssocID="{D894CDCA-D29C-4D24-861C-7BCC450343B3}" presName="rootConnector" presStyleLbl="node3" presStyleIdx="18" presStyleCnt="23"/>
      <dgm:spPr/>
    </dgm:pt>
    <dgm:pt modelId="{96EAA120-B857-492B-86C4-E3652785F8F5}" type="pres">
      <dgm:prSet presAssocID="{D894CDCA-D29C-4D24-861C-7BCC450343B3}" presName="hierChild4" presStyleCnt="0"/>
      <dgm:spPr/>
    </dgm:pt>
    <dgm:pt modelId="{A2017E30-B026-4C23-9675-4DD0CC6B1094}" type="pres">
      <dgm:prSet presAssocID="{D894CDCA-D29C-4D24-861C-7BCC450343B3}" presName="hierChild5" presStyleCnt="0"/>
      <dgm:spPr/>
    </dgm:pt>
    <dgm:pt modelId="{0218ED71-32C6-4ED9-A7E9-4BD3C2644946}" type="pres">
      <dgm:prSet presAssocID="{94C7CDC9-B2E7-4014-B5C1-BF15A9F1E840}" presName="Name37" presStyleLbl="parChTrans1D3" presStyleIdx="19" presStyleCnt="23"/>
      <dgm:spPr/>
    </dgm:pt>
    <dgm:pt modelId="{5B64946E-12AA-49A0-BC42-080D16B38A0F}" type="pres">
      <dgm:prSet presAssocID="{DED6F55C-C7DF-4DF7-93A7-0DB6CA46B9E0}" presName="hierRoot2" presStyleCnt="0">
        <dgm:presLayoutVars>
          <dgm:hierBranch val="init"/>
        </dgm:presLayoutVars>
      </dgm:prSet>
      <dgm:spPr/>
    </dgm:pt>
    <dgm:pt modelId="{2779B287-18D7-44C0-A509-5DBD12C70A14}" type="pres">
      <dgm:prSet presAssocID="{DED6F55C-C7DF-4DF7-93A7-0DB6CA46B9E0}" presName="rootComposite" presStyleCnt="0"/>
      <dgm:spPr/>
    </dgm:pt>
    <dgm:pt modelId="{104D23E0-41EC-4312-82C3-E04ACA5AE692}" type="pres">
      <dgm:prSet presAssocID="{DED6F55C-C7DF-4DF7-93A7-0DB6CA46B9E0}" presName="rootText" presStyleLbl="node3" presStyleIdx="19" presStyleCnt="23">
        <dgm:presLayoutVars>
          <dgm:chPref val="3"/>
        </dgm:presLayoutVars>
      </dgm:prSet>
      <dgm:spPr/>
    </dgm:pt>
    <dgm:pt modelId="{AC19DD93-BC3B-4172-B2F7-40D8206C2E94}" type="pres">
      <dgm:prSet presAssocID="{DED6F55C-C7DF-4DF7-93A7-0DB6CA46B9E0}" presName="rootConnector" presStyleLbl="node3" presStyleIdx="19" presStyleCnt="23"/>
      <dgm:spPr/>
    </dgm:pt>
    <dgm:pt modelId="{AAB5FB5C-10F1-480E-B314-D8487F95A258}" type="pres">
      <dgm:prSet presAssocID="{DED6F55C-C7DF-4DF7-93A7-0DB6CA46B9E0}" presName="hierChild4" presStyleCnt="0"/>
      <dgm:spPr/>
    </dgm:pt>
    <dgm:pt modelId="{C6DB30B5-DA2D-4A92-BBD8-292640ABB386}" type="pres">
      <dgm:prSet presAssocID="{DED6F55C-C7DF-4DF7-93A7-0DB6CA46B9E0}" presName="hierChild5" presStyleCnt="0"/>
      <dgm:spPr/>
    </dgm:pt>
    <dgm:pt modelId="{56755947-D6FB-428D-B25F-ADA2ABBBFD21}" type="pres">
      <dgm:prSet presAssocID="{7786E54E-6A0A-436E-B086-7744A4B4AF21}" presName="Name37" presStyleLbl="parChTrans1D3" presStyleIdx="20" presStyleCnt="23"/>
      <dgm:spPr/>
    </dgm:pt>
    <dgm:pt modelId="{7D7E25B8-6ECE-4BBF-9D8D-A26819B9CFA4}" type="pres">
      <dgm:prSet presAssocID="{1DE6797F-CC0D-47E3-8404-3AC31FF8543D}" presName="hierRoot2" presStyleCnt="0">
        <dgm:presLayoutVars>
          <dgm:hierBranch val="init"/>
        </dgm:presLayoutVars>
      </dgm:prSet>
      <dgm:spPr/>
    </dgm:pt>
    <dgm:pt modelId="{9532F06C-B96E-4220-B631-A7FDB2640BF7}" type="pres">
      <dgm:prSet presAssocID="{1DE6797F-CC0D-47E3-8404-3AC31FF8543D}" presName="rootComposite" presStyleCnt="0"/>
      <dgm:spPr/>
    </dgm:pt>
    <dgm:pt modelId="{D0715D6B-48AA-411B-9BED-2DD13377F827}" type="pres">
      <dgm:prSet presAssocID="{1DE6797F-CC0D-47E3-8404-3AC31FF8543D}" presName="rootText" presStyleLbl="node3" presStyleIdx="20" presStyleCnt="23">
        <dgm:presLayoutVars>
          <dgm:chPref val="3"/>
        </dgm:presLayoutVars>
      </dgm:prSet>
      <dgm:spPr/>
    </dgm:pt>
    <dgm:pt modelId="{44A058C4-CEFC-4C5F-835C-3325E09E3401}" type="pres">
      <dgm:prSet presAssocID="{1DE6797F-CC0D-47E3-8404-3AC31FF8543D}" presName="rootConnector" presStyleLbl="node3" presStyleIdx="20" presStyleCnt="23"/>
      <dgm:spPr/>
    </dgm:pt>
    <dgm:pt modelId="{A4EB84AC-5737-4955-A138-B28D2DA78F9C}" type="pres">
      <dgm:prSet presAssocID="{1DE6797F-CC0D-47E3-8404-3AC31FF8543D}" presName="hierChild4" presStyleCnt="0"/>
      <dgm:spPr/>
    </dgm:pt>
    <dgm:pt modelId="{5248D096-1725-4990-98F9-F7B8FF1FB4C2}" type="pres">
      <dgm:prSet presAssocID="{1DE6797F-CC0D-47E3-8404-3AC31FF8543D}" presName="hierChild5" presStyleCnt="0"/>
      <dgm:spPr/>
    </dgm:pt>
    <dgm:pt modelId="{2668C817-E0F1-41B2-BD3E-C9B823DF5B43}" type="pres">
      <dgm:prSet presAssocID="{EE7CE6B2-A56C-408C-998D-1A13EA0DB94F}" presName="Name37" presStyleLbl="parChTrans1D3" presStyleIdx="21" presStyleCnt="23"/>
      <dgm:spPr/>
    </dgm:pt>
    <dgm:pt modelId="{F4EC6C5B-3F4F-4E4D-A881-EB4BED1026C2}" type="pres">
      <dgm:prSet presAssocID="{E731384A-4BC2-4AD1-BC1C-3ACFEC5286CA}" presName="hierRoot2" presStyleCnt="0">
        <dgm:presLayoutVars>
          <dgm:hierBranch val="init"/>
        </dgm:presLayoutVars>
      </dgm:prSet>
      <dgm:spPr/>
    </dgm:pt>
    <dgm:pt modelId="{B6E1028F-D9C7-46E1-A830-F2766C3080BF}" type="pres">
      <dgm:prSet presAssocID="{E731384A-4BC2-4AD1-BC1C-3ACFEC5286CA}" presName="rootComposite" presStyleCnt="0"/>
      <dgm:spPr/>
    </dgm:pt>
    <dgm:pt modelId="{4B6A839D-E387-42BB-AEF9-76AD65E38040}" type="pres">
      <dgm:prSet presAssocID="{E731384A-4BC2-4AD1-BC1C-3ACFEC5286CA}" presName="rootText" presStyleLbl="node3" presStyleIdx="21" presStyleCnt="23">
        <dgm:presLayoutVars>
          <dgm:chPref val="3"/>
        </dgm:presLayoutVars>
      </dgm:prSet>
      <dgm:spPr/>
    </dgm:pt>
    <dgm:pt modelId="{CC704462-23FD-4651-8A0B-ED26E72FAA63}" type="pres">
      <dgm:prSet presAssocID="{E731384A-4BC2-4AD1-BC1C-3ACFEC5286CA}" presName="rootConnector" presStyleLbl="node3" presStyleIdx="21" presStyleCnt="23"/>
      <dgm:spPr/>
    </dgm:pt>
    <dgm:pt modelId="{F8803C5B-6F8C-44C5-9F89-DB6326D8E653}" type="pres">
      <dgm:prSet presAssocID="{E731384A-4BC2-4AD1-BC1C-3ACFEC5286CA}" presName="hierChild4" presStyleCnt="0"/>
      <dgm:spPr/>
    </dgm:pt>
    <dgm:pt modelId="{9685264D-CF5C-4237-90BC-ADBCFE598B70}" type="pres">
      <dgm:prSet presAssocID="{E731384A-4BC2-4AD1-BC1C-3ACFEC5286CA}" presName="hierChild5" presStyleCnt="0"/>
      <dgm:spPr/>
    </dgm:pt>
    <dgm:pt modelId="{4AEFD8F9-AEC5-4A27-868B-BDDF2DDD2F57}" type="pres">
      <dgm:prSet presAssocID="{A9387D54-52B1-4BC8-BC20-74EBFBD7E29A}" presName="Name37" presStyleLbl="parChTrans1D3" presStyleIdx="22" presStyleCnt="23"/>
      <dgm:spPr/>
    </dgm:pt>
    <dgm:pt modelId="{E819714C-D0A6-4E2F-BE0A-B6FCA2AB766C}" type="pres">
      <dgm:prSet presAssocID="{7A4D2FB7-D2B4-423B-B669-D5950D3C7E84}" presName="hierRoot2" presStyleCnt="0">
        <dgm:presLayoutVars>
          <dgm:hierBranch val="init"/>
        </dgm:presLayoutVars>
      </dgm:prSet>
      <dgm:spPr/>
    </dgm:pt>
    <dgm:pt modelId="{E075E802-BA84-4820-A59D-7DEEA6205D29}" type="pres">
      <dgm:prSet presAssocID="{7A4D2FB7-D2B4-423B-B669-D5950D3C7E84}" presName="rootComposite" presStyleCnt="0"/>
      <dgm:spPr/>
    </dgm:pt>
    <dgm:pt modelId="{77EEBDC3-CA0D-453B-B04E-71763FC5B895}" type="pres">
      <dgm:prSet presAssocID="{7A4D2FB7-D2B4-423B-B669-D5950D3C7E84}" presName="rootText" presStyleLbl="node3" presStyleIdx="22" presStyleCnt="23">
        <dgm:presLayoutVars>
          <dgm:chPref val="3"/>
        </dgm:presLayoutVars>
      </dgm:prSet>
      <dgm:spPr/>
    </dgm:pt>
    <dgm:pt modelId="{E56A3E0C-FCD7-4899-B7EA-1F635D6C0546}" type="pres">
      <dgm:prSet presAssocID="{7A4D2FB7-D2B4-423B-B669-D5950D3C7E84}" presName="rootConnector" presStyleLbl="node3" presStyleIdx="22" presStyleCnt="23"/>
      <dgm:spPr/>
    </dgm:pt>
    <dgm:pt modelId="{6091B290-8555-41D9-97E9-C596CFF4471B}" type="pres">
      <dgm:prSet presAssocID="{7A4D2FB7-D2B4-423B-B669-D5950D3C7E84}" presName="hierChild4" presStyleCnt="0"/>
      <dgm:spPr/>
    </dgm:pt>
    <dgm:pt modelId="{3BB3019C-A2BA-4475-862C-AFCE0558BCB5}" type="pres">
      <dgm:prSet presAssocID="{7A4D2FB7-D2B4-423B-B669-D5950D3C7E84}" presName="hierChild5" presStyleCnt="0"/>
      <dgm:spPr/>
    </dgm:pt>
    <dgm:pt modelId="{2BEFE07B-075A-4430-9F3C-A0A1714BBFBF}" type="pres">
      <dgm:prSet presAssocID="{1D5AD69F-D5E6-47AB-BA06-06C97F1BFB82}" presName="hierChild5" presStyleCnt="0"/>
      <dgm:spPr/>
    </dgm:pt>
    <dgm:pt modelId="{E5C8483A-AE91-4512-8F2B-041B5A2D2510}" type="pres">
      <dgm:prSet presAssocID="{B910FF79-0B0D-43AE-807C-539A49E49FC8}" presName="hierChild3" presStyleCnt="0"/>
      <dgm:spPr/>
    </dgm:pt>
  </dgm:ptLst>
  <dgm:cxnLst>
    <dgm:cxn modelId="{61C76401-3AE8-4CAA-BEFF-D34C68C83FCA}" srcId="{E3D6C1E9-9B84-40F9-B89B-ABBFD4117F03}" destId="{FAA05E07-E48B-46C1-988E-12FA1D0B1305}" srcOrd="0" destOrd="0" parTransId="{3E292C31-ED85-45DC-A1A9-6D784428F137}" sibTransId="{4F742C36-F3F7-4D04-86E9-D243A5CAAF09}"/>
    <dgm:cxn modelId="{BEA4AC01-ABF4-43F6-970B-57994201A07B}" type="presOf" srcId="{21F370AA-9CEE-44DB-8FB7-41FFE51991EA}" destId="{E6F209CC-A955-4158-AAF6-A9191514149A}" srcOrd="1" destOrd="0" presId="urn:microsoft.com/office/officeart/2005/8/layout/orgChart1"/>
    <dgm:cxn modelId="{1FC46102-B26B-4F30-A9FA-24BD228E7C2C}" type="presOf" srcId="{5FEC25C0-2872-4C96-A50A-D0F980FBCD84}" destId="{28966D99-9D50-4181-8E9D-D7D6D6583A3F}" srcOrd="0" destOrd="0" presId="urn:microsoft.com/office/officeart/2005/8/layout/orgChart1"/>
    <dgm:cxn modelId="{612EB003-4603-4929-9E97-589652F3B324}" type="presOf" srcId="{A2D34556-B07F-48E4-9986-18226A0B4F33}" destId="{74F05CCD-11C5-4BAB-A8EF-9C80C643D6D7}" srcOrd="0" destOrd="0" presId="urn:microsoft.com/office/officeart/2005/8/layout/orgChart1"/>
    <dgm:cxn modelId="{D944B903-0CD8-4B16-9DDD-5304AF046B2E}" type="presOf" srcId="{E1B91796-E872-41B1-9488-2CD5BEBF8D39}" destId="{EC90CB94-5046-4A33-9D48-4EFA02C7D473}" srcOrd="0" destOrd="0" presId="urn:microsoft.com/office/officeart/2005/8/layout/orgChart1"/>
    <dgm:cxn modelId="{21ABC506-BF99-446B-B0BD-7B29CD99E21F}" srcId="{9DADB120-ADD3-41A0-A160-41E27D496929}" destId="{E877664F-FACC-481F-8390-1BB2674BA2FE}" srcOrd="0" destOrd="0" parTransId="{0A3EB18F-AEC9-421B-BDED-CBA54C4E9A06}" sibTransId="{3EBCC76D-16F1-45E9-BF02-8BBCA19C2A8F}"/>
    <dgm:cxn modelId="{9F218508-A5AB-4798-B1B4-5E9B0B979FD1}" type="presOf" srcId="{438E6AAE-13AE-4D82-96B3-A7678578642C}" destId="{D9C89A37-4E58-45B3-83FA-046B3D979C96}" srcOrd="0" destOrd="0" presId="urn:microsoft.com/office/officeart/2005/8/layout/orgChart1"/>
    <dgm:cxn modelId="{EFE19909-CF99-4171-B9FA-CF2F2E5C113B}" type="presOf" srcId="{953C1F14-6CCE-4E24-B109-5DED3D0C891F}" destId="{AA0F024F-C73D-4016-9673-D1B4D6C48EFA}" srcOrd="0" destOrd="0" presId="urn:microsoft.com/office/officeart/2005/8/layout/orgChart1"/>
    <dgm:cxn modelId="{D725190C-B0B1-4898-97AB-478496CA821C}" srcId="{438E6AAE-13AE-4D82-96B3-A7678578642C}" destId="{9D4FC917-7C52-42AF-B7FB-8D5958A35D85}" srcOrd="0" destOrd="0" parTransId="{F4D3F9DC-E00E-478D-9003-032CDFCDFA66}" sibTransId="{15C3DEF3-FB37-424A-B1AF-20BAC93F6C43}"/>
    <dgm:cxn modelId="{5C93FD0C-7444-452E-8268-A2D24B315D20}" type="presOf" srcId="{A9387D54-52B1-4BC8-BC20-74EBFBD7E29A}" destId="{4AEFD8F9-AEC5-4A27-868B-BDDF2DDD2F57}" srcOrd="0" destOrd="0" presId="urn:microsoft.com/office/officeart/2005/8/layout/orgChart1"/>
    <dgm:cxn modelId="{C310A50D-4546-4BE2-8E55-799E48DAE6B8}" type="presOf" srcId="{FAA05E07-E48B-46C1-988E-12FA1D0B1305}" destId="{09D87D81-305D-4507-919D-512F814B8E7A}" srcOrd="0" destOrd="0" presId="urn:microsoft.com/office/officeart/2005/8/layout/orgChart1"/>
    <dgm:cxn modelId="{C2391210-4DA6-44B9-9A9A-ED3EABF04A90}" srcId="{B910FF79-0B0D-43AE-807C-539A49E49FC8}" destId="{D75F30FD-CFCD-4397-A239-60E081DE0A54}" srcOrd="0" destOrd="0" parTransId="{E5924464-8147-40EE-B094-450B32FAF068}" sibTransId="{DB4AD807-C88F-4B66-A9D0-13B3525060C1}"/>
    <dgm:cxn modelId="{6493B811-1450-4C08-8500-065E46C17048}" type="presOf" srcId="{D75F30FD-CFCD-4397-A239-60E081DE0A54}" destId="{34B85A3C-CD96-42BC-B522-A9C105B279BE}" srcOrd="1" destOrd="0" presId="urn:microsoft.com/office/officeart/2005/8/layout/orgChart1"/>
    <dgm:cxn modelId="{954FBC11-7281-48D2-BA05-1FE37078671F}" type="presOf" srcId="{4955BE4A-9311-4728-824A-7772AF2F507A}" destId="{01EF982C-CF2E-4339-AB97-DF5488F5D55B}" srcOrd="0" destOrd="0" presId="urn:microsoft.com/office/officeart/2005/8/layout/orgChart1"/>
    <dgm:cxn modelId="{C8BBC511-9D56-4F95-A5F2-7CD7A69EE544}" srcId="{1D5AD69F-D5E6-47AB-BA06-06C97F1BFB82}" destId="{D894CDCA-D29C-4D24-861C-7BCC450343B3}" srcOrd="0" destOrd="0" parTransId="{34F0ED40-A281-4FF4-9E4E-7A5684A36D9D}" sibTransId="{EA8D03F8-BCA9-4742-92B6-BEE603131D45}"/>
    <dgm:cxn modelId="{407A0D16-127B-4235-AC6F-642EBA401C67}" srcId="{E3D6C1E9-9B84-40F9-B89B-ABBFD4117F03}" destId="{70375A9B-ED76-4BB2-8D96-0DA9B0B7143F}" srcOrd="2" destOrd="0" parTransId="{F853F358-4A50-4323-B63B-777F83BF3886}" sibTransId="{44D4E253-1E47-45D4-9A33-96AD892A6244}"/>
    <dgm:cxn modelId="{E9E8A318-F7BD-4A4F-80A5-1FC1E9D12D7F}" type="presOf" srcId="{ADD01517-CC78-458D-B302-31EEFA286EAB}" destId="{A659B8F3-F8A5-4623-A9E2-F3441FF3A29A}" srcOrd="0" destOrd="0" presId="urn:microsoft.com/office/officeart/2005/8/layout/orgChart1"/>
    <dgm:cxn modelId="{CA69B418-9148-4D2D-97D7-27045B3BB169}" srcId="{438E6AAE-13AE-4D82-96B3-A7678578642C}" destId="{21F370AA-9CEE-44DB-8FB7-41FFE51991EA}" srcOrd="1" destOrd="0" parTransId="{5FEC25C0-2872-4C96-A50A-D0F980FBCD84}" sibTransId="{07B57156-FDD1-4EB1-BE81-9D891E50629A}"/>
    <dgm:cxn modelId="{5802B11A-C864-4E89-A074-DED6408B4176}" type="presOf" srcId="{06C5DB67-84B8-4C14-B819-0545652C001D}" destId="{042EBF29-9221-4AD6-BC2D-A70AC3FE646D}" srcOrd="0" destOrd="0" presId="urn:microsoft.com/office/officeart/2005/8/layout/orgChart1"/>
    <dgm:cxn modelId="{74DFA71C-76F5-469D-906A-2F30F4DD7BA7}" type="presOf" srcId="{02CEC325-BFD5-44D3-B5DE-3FA393632225}" destId="{389D3386-133A-4A42-8493-4AC73A64C4C7}" srcOrd="0" destOrd="0" presId="urn:microsoft.com/office/officeart/2005/8/layout/orgChart1"/>
    <dgm:cxn modelId="{5EB8841D-ECC1-484F-B0A1-B54E8FCA5F46}" type="presOf" srcId="{191EA7B6-35C2-4794-9E87-98A843C4D5A7}" destId="{C8C1784A-8442-4F65-991D-BA0921601C50}" srcOrd="0" destOrd="0" presId="urn:microsoft.com/office/officeart/2005/8/layout/orgChart1"/>
    <dgm:cxn modelId="{AAA19821-B464-49D8-84B6-BC1C457997C8}" type="presOf" srcId="{3625D77C-B45E-4A47-BE19-C5148DFE12E3}" destId="{92BF9194-FE51-4D59-90B5-85F7EBBE0C87}" srcOrd="0" destOrd="0" presId="urn:microsoft.com/office/officeart/2005/8/layout/orgChart1"/>
    <dgm:cxn modelId="{FF12C421-5429-4FD3-9A49-2B28E489A5E9}" type="presOf" srcId="{9D4FC917-7C52-42AF-B7FB-8D5958A35D85}" destId="{C620D9B7-E2CC-4DE4-A397-D2C2DBB3E275}" srcOrd="1" destOrd="0" presId="urn:microsoft.com/office/officeart/2005/8/layout/orgChart1"/>
    <dgm:cxn modelId="{C6A1D923-106A-492E-BF32-F17A7F905D29}" type="presOf" srcId="{06C5DB67-84B8-4C14-B819-0545652C001D}" destId="{68E6B7EA-27D7-4CC9-B657-C662C1E23815}" srcOrd="1" destOrd="0" presId="urn:microsoft.com/office/officeart/2005/8/layout/orgChart1"/>
    <dgm:cxn modelId="{03123B25-3BD5-481E-A6C8-22CC699A2935}" type="presOf" srcId="{E5924464-8147-40EE-B094-450B32FAF068}" destId="{F2B5E1A2-3D97-431C-AE6F-63F661227A35}" srcOrd="0" destOrd="0" presId="urn:microsoft.com/office/officeart/2005/8/layout/orgChart1"/>
    <dgm:cxn modelId="{4A9A442B-5D1F-4DB3-A60A-F38A6109A6D8}" type="presOf" srcId="{6A043F50-DCFA-49C1-ADC6-13B71A5C33F6}" destId="{0BF78D9E-68C9-4F65-BA2D-CAE09E5D5320}" srcOrd="0" destOrd="0" presId="urn:microsoft.com/office/officeart/2005/8/layout/orgChart1"/>
    <dgm:cxn modelId="{A7C3C92B-8EB1-41CA-9223-3A804302F5A9}" type="presOf" srcId="{9DADB120-ADD3-41A0-A160-41E27D496929}" destId="{4CED719E-AC71-423B-91B1-EB44B3B29DC8}" srcOrd="0" destOrd="0" presId="urn:microsoft.com/office/officeart/2005/8/layout/orgChart1"/>
    <dgm:cxn modelId="{3388EF2D-9EC1-4BCD-B22B-B5BDCFBF131F}" type="presOf" srcId="{D94D87BF-E89E-40D2-9728-13E66FD005B8}" destId="{13BD05F4-20D8-45B0-826C-3EBF9EAF742F}" srcOrd="0" destOrd="0" presId="urn:microsoft.com/office/officeart/2005/8/layout/orgChart1"/>
    <dgm:cxn modelId="{9049BC2E-4DD8-460C-922A-CDDEC439395E}" srcId="{B910FF79-0B0D-43AE-807C-539A49E49FC8}" destId="{9DADB120-ADD3-41A0-A160-41E27D496929}" srcOrd="1" destOrd="0" parTransId="{8F05A3B1-9D84-4E86-9DE6-0CB35A15EC34}" sibTransId="{F776AABD-E2EE-482B-827F-770A4D451CA2}"/>
    <dgm:cxn modelId="{3DD51831-35AA-4C5A-A5E0-27839A558083}" type="presOf" srcId="{D894CDCA-D29C-4D24-861C-7BCC450343B3}" destId="{A291A9BC-2567-4DCB-9EF6-2819084324BF}" srcOrd="1" destOrd="0" presId="urn:microsoft.com/office/officeart/2005/8/layout/orgChart1"/>
    <dgm:cxn modelId="{8EB65734-6408-4283-AA8F-D0E631768D08}" type="presOf" srcId="{1BD4518A-5074-4D48-988B-CC740BA1B877}" destId="{EC5B5C6F-F133-460B-8274-CD12A9CD162E}" srcOrd="1" destOrd="0" presId="urn:microsoft.com/office/officeart/2005/8/layout/orgChart1"/>
    <dgm:cxn modelId="{E96DA334-2339-4CBE-BCA8-2C45A7586B65}" type="presOf" srcId="{F9906A29-FC95-4293-B944-FEA875B62FF4}" destId="{3EE8376B-D723-43F1-8F63-58F0375968B1}" srcOrd="0" destOrd="0" presId="urn:microsoft.com/office/officeart/2005/8/layout/orgChart1"/>
    <dgm:cxn modelId="{B5A18235-E777-4797-AEB3-2D8F52D8C528}" type="presOf" srcId="{F3315615-2720-44A6-8D26-18C2D1F93B54}" destId="{DCA09124-E535-4328-90ED-1714941D37F1}" srcOrd="0" destOrd="0" presId="urn:microsoft.com/office/officeart/2005/8/layout/orgChart1"/>
    <dgm:cxn modelId="{27025336-2F1D-4AF0-A4DE-E5279D28A473}" type="presOf" srcId="{ADD01517-CC78-458D-B302-31EEFA286EAB}" destId="{9589398A-F3A9-4407-80E1-3ABC609CF54F}" srcOrd="1" destOrd="0" presId="urn:microsoft.com/office/officeart/2005/8/layout/orgChart1"/>
    <dgm:cxn modelId="{1CE17D37-FD86-4AD7-82DC-E4A61766B1CA}" srcId="{B558C330-F6A2-40D4-83E3-78100D04C132}" destId="{B910FF79-0B0D-43AE-807C-539A49E49FC8}" srcOrd="0" destOrd="0" parTransId="{62464670-C1E5-467F-A3F2-6C8F4BDD880B}" sibTransId="{384E6C86-028F-4B80-A048-EF3CBCEF3370}"/>
    <dgm:cxn modelId="{DD9EA938-1821-480A-9FAF-C02BF8CD545D}" srcId="{438E6AAE-13AE-4D82-96B3-A7678578642C}" destId="{6742291C-4B9C-4E92-B9BE-700B7E6D6D07}" srcOrd="2" destOrd="0" parTransId="{D94D87BF-E89E-40D2-9728-13E66FD005B8}" sibTransId="{C106F074-9A59-41AC-9BA0-79CD145E4922}"/>
    <dgm:cxn modelId="{595B5639-2C0F-4C4B-A674-81C3B6D30464}" type="presOf" srcId="{7A4D2FB7-D2B4-423B-B669-D5950D3C7E84}" destId="{E56A3E0C-FCD7-4899-B7EA-1F635D6C0546}" srcOrd="1" destOrd="0" presId="urn:microsoft.com/office/officeart/2005/8/layout/orgChart1"/>
    <dgm:cxn modelId="{0B96AB3B-BDB5-42D0-A759-21CABD9D35AE}" type="presOf" srcId="{8F05A3B1-9D84-4E86-9DE6-0CB35A15EC34}" destId="{823280A9-6C26-4D3A-9C86-CE4F7FD75196}" srcOrd="0" destOrd="0" presId="urn:microsoft.com/office/officeart/2005/8/layout/orgChart1"/>
    <dgm:cxn modelId="{7BB8783C-F337-4172-AE42-5E606DECA7D7}" type="presOf" srcId="{DED6F55C-C7DF-4DF7-93A7-0DB6CA46B9E0}" destId="{104D23E0-41EC-4312-82C3-E04ACA5AE692}" srcOrd="0" destOrd="0" presId="urn:microsoft.com/office/officeart/2005/8/layout/orgChart1"/>
    <dgm:cxn modelId="{4AC0CC40-46D7-492C-ACFF-C1C302F35668}" type="presOf" srcId="{31A7C51D-5C7F-4FC5-8EA9-5B2600F0CA3F}" destId="{F830221B-D3C5-4879-9D71-68A252F19968}" srcOrd="1" destOrd="0" presId="urn:microsoft.com/office/officeart/2005/8/layout/orgChart1"/>
    <dgm:cxn modelId="{D3565C60-E6DE-434F-8A53-53108EBA977C}" type="presOf" srcId="{6742291C-4B9C-4E92-B9BE-700B7E6D6D07}" destId="{9FAACA75-CCDA-4E83-8832-DD63051C607A}" srcOrd="0" destOrd="0" presId="urn:microsoft.com/office/officeart/2005/8/layout/orgChart1"/>
    <dgm:cxn modelId="{0875B360-A203-44C4-9F37-FAF5656ED79A}" type="presOf" srcId="{F9906A29-FC95-4293-B944-FEA875B62FF4}" destId="{FE6EE524-3C6B-4DE1-8DB3-E00C023B5DC8}" srcOrd="1" destOrd="0" presId="urn:microsoft.com/office/officeart/2005/8/layout/orgChart1"/>
    <dgm:cxn modelId="{24CC5141-7553-4182-BBEA-4A2A85D51786}" type="presOf" srcId="{12D4176B-B2A0-4592-8CCB-73EAFAFD5237}" destId="{D2965CC1-8B06-45A5-AD02-B263CEFC0187}" srcOrd="0" destOrd="0" presId="urn:microsoft.com/office/officeart/2005/8/layout/orgChart1"/>
    <dgm:cxn modelId="{5D4E8961-EBA4-434F-907D-BC59DA2F45BE}" type="presOf" srcId="{21F370AA-9CEE-44DB-8FB7-41FFE51991EA}" destId="{709F3445-49B3-482D-BFA2-29C324C9DFAA}" srcOrd="0" destOrd="0" presId="urn:microsoft.com/office/officeart/2005/8/layout/orgChart1"/>
    <dgm:cxn modelId="{43326762-154D-4929-BC1D-75157FE414E5}" type="presOf" srcId="{E731384A-4BC2-4AD1-BC1C-3ACFEC5286CA}" destId="{4B6A839D-E387-42BB-AEF9-76AD65E38040}" srcOrd="0" destOrd="0" presId="urn:microsoft.com/office/officeart/2005/8/layout/orgChart1"/>
    <dgm:cxn modelId="{7E4ED263-33C9-4860-81CD-0AD9BF80E740}" srcId="{191EA7B6-35C2-4794-9E87-98A843C4D5A7}" destId="{953C1F14-6CCE-4E24-B109-5DED3D0C891F}" srcOrd="3" destOrd="0" parTransId="{A2D34556-B07F-48E4-9986-18226A0B4F33}" sibTransId="{C7D6F6DE-8495-4172-8B2B-6D4529BE66CB}"/>
    <dgm:cxn modelId="{2B8B9365-2CF3-4476-88C8-D185225071E7}" type="presOf" srcId="{B558C330-F6A2-40D4-83E3-78100D04C132}" destId="{7F4E6696-0827-4E2F-A572-6034E970DE02}" srcOrd="0" destOrd="0" presId="urn:microsoft.com/office/officeart/2005/8/layout/orgChart1"/>
    <dgm:cxn modelId="{2A997747-D813-4298-9EDA-68264130AABE}" srcId="{191EA7B6-35C2-4794-9E87-98A843C4D5A7}" destId="{06C5DB67-84B8-4C14-B819-0545652C001D}" srcOrd="2" destOrd="0" parTransId="{F3315615-2720-44A6-8D26-18C2D1F93B54}" sibTransId="{583C48C4-3E7E-477E-B164-141EA018399F}"/>
    <dgm:cxn modelId="{F7B97969-E48F-4F22-9F1E-CEA493FCB014}" type="presOf" srcId="{34367279-C5FC-474D-BDBC-5871819023C6}" destId="{263E2FC2-5D0F-438E-B85F-23B6AF200802}" srcOrd="0" destOrd="0" presId="urn:microsoft.com/office/officeart/2005/8/layout/orgChart1"/>
    <dgm:cxn modelId="{2B85CE49-4D90-4031-B33D-4F6B9867218D}" type="presOf" srcId="{7A4D2FB7-D2B4-423B-B669-D5950D3C7E84}" destId="{77EEBDC3-CA0D-453B-B04E-71763FC5B895}" srcOrd="0" destOrd="0" presId="urn:microsoft.com/office/officeart/2005/8/layout/orgChart1"/>
    <dgm:cxn modelId="{0E3D296A-7072-43EC-835B-879E801F762F}" type="presOf" srcId="{6742291C-4B9C-4E92-B9BE-700B7E6D6D07}" destId="{12BDFD43-2EDF-485C-A87E-2213584EBF58}" srcOrd="1" destOrd="0" presId="urn:microsoft.com/office/officeart/2005/8/layout/orgChart1"/>
    <dgm:cxn modelId="{A0087A6A-4448-4CDD-96FA-4A548F63463E}" srcId="{1D5AD69F-D5E6-47AB-BA06-06C97F1BFB82}" destId="{1DE6797F-CC0D-47E3-8404-3AC31FF8543D}" srcOrd="2" destOrd="0" parTransId="{7786E54E-6A0A-436E-B086-7744A4B4AF21}" sibTransId="{E4642185-4C1E-4B04-8E71-38681DA1CCE4}"/>
    <dgm:cxn modelId="{646DA36A-39E4-4E52-84B7-20390F3DE4A3}" srcId="{B910FF79-0B0D-43AE-807C-539A49E49FC8}" destId="{E3D6C1E9-9B84-40F9-B89B-ABBFD4117F03}" srcOrd="2" destOrd="0" parTransId="{3625D77C-B45E-4A47-BE19-C5148DFE12E3}" sibTransId="{B46EBC0B-94C1-4830-AC85-4007316FA3AB}"/>
    <dgm:cxn modelId="{90AA0E4D-785C-4506-8015-35E61357A0D5}" srcId="{9DADB120-ADD3-41A0-A160-41E27D496929}" destId="{F9906A29-FC95-4293-B944-FEA875B62FF4}" srcOrd="1" destOrd="0" parTransId="{08A40EA1-F6E6-4076-BA34-CF4FFC7CE0AB}" sibTransId="{8A79B8AF-138A-4489-A5F9-B7E46A0E79A3}"/>
    <dgm:cxn modelId="{F4513B51-2960-446B-B68D-460BDA070EB0}" type="presOf" srcId="{31A7C51D-5C7F-4FC5-8EA9-5B2600F0CA3F}" destId="{3E29A953-4033-4413-8581-0F13AADB8EA0}" srcOrd="0" destOrd="0" presId="urn:microsoft.com/office/officeart/2005/8/layout/orgChart1"/>
    <dgm:cxn modelId="{2E347571-278A-4A75-B5B7-5275F5F607D2}" type="presOf" srcId="{082C037F-01C8-490D-8D4B-DD74BF5187FB}" destId="{6760A41E-13BB-4154-B775-ECCBA8C1CFFB}" srcOrd="0" destOrd="0" presId="urn:microsoft.com/office/officeart/2005/8/layout/orgChart1"/>
    <dgm:cxn modelId="{E236C472-784A-4222-8DBB-5DE206A30AF1}" type="presOf" srcId="{35E8590D-B5E4-4473-8B76-4AD88FE8A7C2}" destId="{80A8A0B2-AAAD-45E0-8F4E-2C3459B162C5}" srcOrd="0" destOrd="0" presId="urn:microsoft.com/office/officeart/2005/8/layout/orgChart1"/>
    <dgm:cxn modelId="{B8A08674-B4AB-45AD-B45E-0A49BF77F29D}" srcId="{B910FF79-0B0D-43AE-807C-539A49E49FC8}" destId="{438E6AAE-13AE-4D82-96B3-A7678578642C}" srcOrd="3" destOrd="0" parTransId="{6A043F50-DCFA-49C1-ADC6-13B71A5C33F6}" sibTransId="{7DDA2D64-4AE8-475D-87F4-D92B3E576716}"/>
    <dgm:cxn modelId="{8168D254-683B-4BEB-B01B-81507878903F}" type="presOf" srcId="{3E292C31-ED85-45DC-A1A9-6D784428F137}" destId="{76F4966F-0FD1-4078-84F8-CF91FBB50136}" srcOrd="0" destOrd="0" presId="urn:microsoft.com/office/officeart/2005/8/layout/orgChart1"/>
    <dgm:cxn modelId="{4E059B75-CDDD-47A8-8E1F-7858245C01D2}" type="presOf" srcId="{1D5AD69F-D5E6-47AB-BA06-06C97F1BFB82}" destId="{4617D95E-E76D-4E1C-B784-48C3E2399DD4}" srcOrd="1" destOrd="0" presId="urn:microsoft.com/office/officeart/2005/8/layout/orgChart1"/>
    <dgm:cxn modelId="{AABD0477-7762-4DE3-A98E-F4BBA556FCE0}" type="presOf" srcId="{9B8D0DC7-EEE4-4932-BE5B-7E102EFB37B2}" destId="{102FAECC-4098-4800-BCA8-75557AD246AE}" srcOrd="0" destOrd="0" presId="urn:microsoft.com/office/officeart/2005/8/layout/orgChart1"/>
    <dgm:cxn modelId="{92F8AA57-D316-448F-8411-1F06B65A8454}" type="presOf" srcId="{70375A9B-ED76-4BB2-8D96-0DA9B0B7143F}" destId="{2E742DCE-BC05-470D-9387-87CF80A14383}" srcOrd="1" destOrd="0" presId="urn:microsoft.com/office/officeart/2005/8/layout/orgChart1"/>
    <dgm:cxn modelId="{F559B858-BE13-4C06-9B49-8B5BBB64D101}" srcId="{B910FF79-0B0D-43AE-807C-539A49E49FC8}" destId="{1D5AD69F-D5E6-47AB-BA06-06C97F1BFB82}" srcOrd="5" destOrd="0" parTransId="{34367279-C5FC-474D-BDBC-5871819023C6}" sibTransId="{CC98681A-90D2-4321-B1B7-EA10421BF244}"/>
    <dgm:cxn modelId="{18063E79-9DFA-47A1-875F-0E097EFEABB3}" type="presOf" srcId="{9DADB120-ADD3-41A0-A160-41E27D496929}" destId="{DE08AE61-3257-4D3D-8390-AE9CED3902C9}" srcOrd="1" destOrd="0" presId="urn:microsoft.com/office/officeart/2005/8/layout/orgChart1"/>
    <dgm:cxn modelId="{5EDA6B79-D913-4C34-89BE-B618C801470F}" type="presOf" srcId="{B910FF79-0B0D-43AE-807C-539A49E49FC8}" destId="{BC525DFB-FED4-4139-9609-D2795F556799}" srcOrd="0" destOrd="0" presId="urn:microsoft.com/office/officeart/2005/8/layout/orgChart1"/>
    <dgm:cxn modelId="{D534A479-82AC-4260-92C1-505D05D3E5AF}" type="presOf" srcId="{F4D3F9DC-E00E-478D-9003-032CDFCDFA66}" destId="{8FB4EF10-BA20-4E1E-A5C8-F783728A11D3}" srcOrd="0" destOrd="0" presId="urn:microsoft.com/office/officeart/2005/8/layout/orgChart1"/>
    <dgm:cxn modelId="{0AE27E7D-74C3-4F14-AFD5-1F46C8A1C4FC}" type="presOf" srcId="{DED6F55C-C7DF-4DF7-93A7-0DB6CA46B9E0}" destId="{AC19DD93-BC3B-4172-B2F7-40D8206C2E94}" srcOrd="1" destOrd="0" presId="urn:microsoft.com/office/officeart/2005/8/layout/orgChart1"/>
    <dgm:cxn modelId="{71265386-742A-4AEF-B7C1-1B4D500DE52E}" type="presOf" srcId="{E3D6C1E9-9B84-40F9-B89B-ABBFD4117F03}" destId="{63E4425B-A42C-4940-9A7C-269BD8134B51}" srcOrd="0" destOrd="0" presId="urn:microsoft.com/office/officeart/2005/8/layout/orgChart1"/>
    <dgm:cxn modelId="{0023AE86-8210-4D27-8293-FB901CE8201C}" srcId="{191EA7B6-35C2-4794-9E87-98A843C4D5A7}" destId="{082C037F-01C8-490D-8D4B-DD74BF5187FB}" srcOrd="4" destOrd="0" parTransId="{4CF56B59-ACBF-433A-9093-74D5C78B8380}" sibTransId="{1E6960A1-F96E-484C-B0E3-34F428A054EE}"/>
    <dgm:cxn modelId="{25233489-D773-4EA7-AD2F-3896DCB5D8AD}" srcId="{191EA7B6-35C2-4794-9E87-98A843C4D5A7}" destId="{31A7C51D-5C7F-4FC5-8EA9-5B2600F0CA3F}" srcOrd="1" destOrd="0" parTransId="{00FEBEFD-767E-4750-9437-C1B1918B04BC}" sibTransId="{3369772D-3D53-49B4-B814-D357B9387AC4}"/>
    <dgm:cxn modelId="{548EF190-1E80-42B4-A90E-2281A1147011}" type="presOf" srcId="{7786E54E-6A0A-436E-B086-7744A4B4AF21}" destId="{56755947-D6FB-428D-B25F-ADA2ABBBFD21}" srcOrd="0" destOrd="0" presId="urn:microsoft.com/office/officeart/2005/8/layout/orgChart1"/>
    <dgm:cxn modelId="{ADB57A96-C82B-4EB2-A421-4DCF5B81CD40}" type="presOf" srcId="{967AA4F1-A788-4B53-9325-3B4A96AE7CA0}" destId="{FC1F123A-B843-47AE-A07F-1ADDCDF8A064}" srcOrd="0" destOrd="0" presId="urn:microsoft.com/office/officeart/2005/8/layout/orgChart1"/>
    <dgm:cxn modelId="{7A27DF99-70F0-4AF2-9547-AD9F2B4E0C30}" type="presOf" srcId="{1D5AD69F-D5E6-47AB-BA06-06C97F1BFB82}" destId="{1F9CBB33-8EF2-4ABE-B2F3-A4D5C15708ED}" srcOrd="0" destOrd="0" presId="urn:microsoft.com/office/officeart/2005/8/layout/orgChart1"/>
    <dgm:cxn modelId="{98884B9A-4768-43F7-B94F-64DDE4CCC3AC}" srcId="{1D5AD69F-D5E6-47AB-BA06-06C97F1BFB82}" destId="{E731384A-4BC2-4AD1-BC1C-3ACFEC5286CA}" srcOrd="3" destOrd="0" parTransId="{EE7CE6B2-A56C-408C-998D-1A13EA0DB94F}" sibTransId="{BCC2DF18-9EBE-4227-A04F-7907DA57E38B}"/>
    <dgm:cxn modelId="{80944E9C-F457-4E5A-82DA-BAADC02BD2C3}" type="presOf" srcId="{9D4FC917-7C52-42AF-B7FB-8D5958A35D85}" destId="{A7A60651-CF2C-4A45-A60A-2C4D9675C086}" srcOrd="0" destOrd="0" presId="urn:microsoft.com/office/officeart/2005/8/layout/orgChart1"/>
    <dgm:cxn modelId="{1FB8739E-D8B2-4D86-8185-9D0135E6A90B}" type="presOf" srcId="{9F4BE586-DAB8-4590-90F3-E461A64D1679}" destId="{36FE3EF6-1EDD-489E-A5A4-9DADACE82374}" srcOrd="1" destOrd="0" presId="urn:microsoft.com/office/officeart/2005/8/layout/orgChart1"/>
    <dgm:cxn modelId="{352EC59F-8600-4653-A7F8-97A54450335C}" type="presOf" srcId="{1BD4518A-5074-4D48-988B-CC740BA1B877}" destId="{48296459-AC2C-47E6-A7CE-5E2D4919BBC5}" srcOrd="0" destOrd="0" presId="urn:microsoft.com/office/officeart/2005/8/layout/orgChart1"/>
    <dgm:cxn modelId="{693348A3-93C5-4BF7-88B0-AC102BF1D095}" type="presOf" srcId="{953C1F14-6CCE-4E24-B109-5DED3D0C891F}" destId="{0558D3C2-408E-4BAA-AB49-8097E51A9F3E}" srcOrd="1" destOrd="0" presId="urn:microsoft.com/office/officeart/2005/8/layout/orgChart1"/>
    <dgm:cxn modelId="{3020E6A3-70DA-4A88-8444-6F2E49E26195}" type="presOf" srcId="{4CF56B59-ACBF-433A-9093-74D5C78B8380}" destId="{1F87AC68-F86B-4B4E-920B-1D27FA125572}" srcOrd="0" destOrd="0" presId="urn:microsoft.com/office/officeart/2005/8/layout/orgChart1"/>
    <dgm:cxn modelId="{F7F023A4-5A15-46D6-9DC5-46E47D91C3E7}" srcId="{D75F30FD-CFCD-4397-A239-60E081DE0A54}" destId="{9F4BE586-DAB8-4590-90F3-E461A64D1679}" srcOrd="0" destOrd="0" parTransId="{35E8590D-B5E4-4473-8B76-4AD88FE8A7C2}" sibTransId="{C0D6244A-5E2F-46D9-B79C-2B2C84E4ED69}"/>
    <dgm:cxn modelId="{32EEAFA4-73B1-4F38-9413-0C973BD166D2}" type="presOf" srcId="{DB14DF8B-97F3-48FB-BBE7-9B844E3E566B}" destId="{8054CB5D-F14E-4A95-A5F7-FA1CBEBBEE60}" srcOrd="1" destOrd="0" presId="urn:microsoft.com/office/officeart/2005/8/layout/orgChart1"/>
    <dgm:cxn modelId="{4F576CA9-FF51-4BF4-A833-9D42E7E91214}" type="presOf" srcId="{9F4BE586-DAB8-4590-90F3-E461A64D1679}" destId="{35624A56-489A-4B99-953F-6949D56CE23C}" srcOrd="0" destOrd="0" presId="urn:microsoft.com/office/officeart/2005/8/layout/orgChart1"/>
    <dgm:cxn modelId="{AF027CA9-03A9-4EC8-895B-3D2B2171E8DB}" type="presOf" srcId="{967AA4F1-A788-4B53-9325-3B4A96AE7CA0}" destId="{A2B4FBC4-0B1F-4322-AA0E-6D33D11BB2FC}" srcOrd="1" destOrd="0" presId="urn:microsoft.com/office/officeart/2005/8/layout/orgChart1"/>
    <dgm:cxn modelId="{220CCCB0-3EA7-491A-BB8F-287E036EBAD7}" type="presOf" srcId="{191EA7B6-35C2-4794-9E87-98A843C4D5A7}" destId="{1C796133-9C6B-4138-B9F8-D5AEE156E9BC}" srcOrd="1" destOrd="0" presId="urn:microsoft.com/office/officeart/2005/8/layout/orgChart1"/>
    <dgm:cxn modelId="{EDBCFCB2-04B4-4AE7-B7E9-932447CE752E}" type="presOf" srcId="{D75F30FD-CFCD-4397-A239-60E081DE0A54}" destId="{BABAE449-D19D-458F-AEA4-5DE009CA9D7C}" srcOrd="0" destOrd="0" presId="urn:microsoft.com/office/officeart/2005/8/layout/orgChart1"/>
    <dgm:cxn modelId="{C8608DB4-AC2A-49B1-9A1C-1310753267A1}" type="presOf" srcId="{70375A9B-ED76-4BB2-8D96-0DA9B0B7143F}" destId="{8B8B70A5-7296-40E7-84D6-345F86792EFE}" srcOrd="0" destOrd="0" presId="urn:microsoft.com/office/officeart/2005/8/layout/orgChart1"/>
    <dgm:cxn modelId="{527337B5-E75B-46C0-BAE4-85EA83AFBFDF}" type="presOf" srcId="{E9A2A89F-92D6-4A39-BCC7-896E2D448038}" destId="{B432B1F6-8643-45BC-9E29-DCD4750E46E3}" srcOrd="0" destOrd="0" presId="urn:microsoft.com/office/officeart/2005/8/layout/orgChart1"/>
    <dgm:cxn modelId="{EB7E7DB7-69C5-4395-B812-CF341FE9CA2F}" srcId="{B910FF79-0B0D-43AE-807C-539A49E49FC8}" destId="{191EA7B6-35C2-4794-9E87-98A843C4D5A7}" srcOrd="4" destOrd="0" parTransId="{4BA9D593-E375-4E11-8AED-7BD33EF69D1E}" sibTransId="{2E62B3D2-C8DD-4CBA-9501-AC622F576768}"/>
    <dgm:cxn modelId="{969C5EB8-49F5-4A69-BC9A-27D716581C6A}" type="presOf" srcId="{E877664F-FACC-481F-8390-1BB2674BA2FE}" destId="{00BAC635-B579-4337-8729-9DBA1CED3D73}" srcOrd="0" destOrd="0" presId="urn:microsoft.com/office/officeart/2005/8/layout/orgChart1"/>
    <dgm:cxn modelId="{F395C2B8-072E-4ACE-852B-1A99FB5A1DD2}" type="presOf" srcId="{02CEC325-BFD5-44D3-B5DE-3FA393632225}" destId="{863A92EC-BE3E-4093-9A0E-D11B684C15A5}" srcOrd="1" destOrd="0" presId="urn:microsoft.com/office/officeart/2005/8/layout/orgChart1"/>
    <dgm:cxn modelId="{34B528B9-2F06-43B4-A605-3584252377D0}" srcId="{1D5AD69F-D5E6-47AB-BA06-06C97F1BFB82}" destId="{DED6F55C-C7DF-4DF7-93A7-0DB6CA46B9E0}" srcOrd="1" destOrd="0" parTransId="{94C7CDC9-B2E7-4014-B5C1-BF15A9F1E840}" sibTransId="{1B2CBE8A-649A-4382-A561-6520D933BEA5}"/>
    <dgm:cxn modelId="{6CD11CBB-E777-4EFC-91C0-CFBE44091D3E}" srcId="{9DADB120-ADD3-41A0-A160-41E27D496929}" destId="{ADD01517-CC78-458D-B302-31EEFA286EAB}" srcOrd="3" destOrd="0" parTransId="{EB177C28-D446-4A63-83E1-9FCEBCB9AA45}" sibTransId="{584F54B2-4197-407B-B0D0-3D003644E195}"/>
    <dgm:cxn modelId="{2A8B48BC-26D9-4725-9D10-5CC0D1EBBB8A}" srcId="{191EA7B6-35C2-4794-9E87-98A843C4D5A7}" destId="{02CEC325-BFD5-44D3-B5DE-3FA393632225}" srcOrd="0" destOrd="0" parTransId="{E1B91796-E872-41B1-9488-2CD5BEBF8D39}" sibTransId="{6591AEAA-6E8B-405A-9022-4DE8364616AE}"/>
    <dgm:cxn modelId="{BCD163C1-3B0D-450B-9BC9-DAE550B4AEF7}" type="presOf" srcId="{E877664F-FACC-481F-8390-1BB2674BA2FE}" destId="{419413CB-EA0A-45E4-B935-DFA5207B01B4}" srcOrd="1" destOrd="0" presId="urn:microsoft.com/office/officeart/2005/8/layout/orgChart1"/>
    <dgm:cxn modelId="{976D9CC1-B6C6-44A1-81EC-33D87A17E97C}" type="presOf" srcId="{34F0ED40-A281-4FF4-9E4E-7A5684A36D9D}" destId="{F1D51E38-AC06-4DDF-A0B4-06BBC5C3A894}" srcOrd="0" destOrd="0" presId="urn:microsoft.com/office/officeart/2005/8/layout/orgChart1"/>
    <dgm:cxn modelId="{2F6610C3-C32A-4843-86FF-30C995FA0DC3}" type="presOf" srcId="{E3D6C1E9-9B84-40F9-B89B-ABBFD4117F03}" destId="{4F55E6A6-BD25-4956-B56B-8B26195DEFAC}" srcOrd="1" destOrd="0" presId="urn:microsoft.com/office/officeart/2005/8/layout/orgChart1"/>
    <dgm:cxn modelId="{DC9666C9-2102-4878-B381-C1E51FE4A7FD}" type="presOf" srcId="{EB177C28-D446-4A63-83E1-9FCEBCB9AA45}" destId="{FF855D21-CCF9-4B6D-9C0C-F28247B10D83}" srcOrd="0" destOrd="0" presId="urn:microsoft.com/office/officeart/2005/8/layout/orgChart1"/>
    <dgm:cxn modelId="{523FD3CC-815F-4BC9-BF25-35433FB7A90F}" srcId="{9DADB120-ADD3-41A0-A160-41E27D496929}" destId="{E9A2A89F-92D6-4A39-BCC7-896E2D448038}" srcOrd="2" destOrd="0" parTransId="{12D4176B-B2A0-4592-8CCB-73EAFAFD5237}" sibTransId="{AB9458CC-A5CC-4A13-8220-8AE3AE393EE5}"/>
    <dgm:cxn modelId="{14D72BCE-2F82-4B08-82E2-D712D4F67375}" type="presOf" srcId="{B910FF79-0B0D-43AE-807C-539A49E49FC8}" destId="{F9C8E075-4156-4E1C-87A4-9887485D7134}" srcOrd="1" destOrd="0" presId="urn:microsoft.com/office/officeart/2005/8/layout/orgChart1"/>
    <dgm:cxn modelId="{FD702DCE-E846-49E7-876D-E3CA477462BD}" type="presOf" srcId="{438E6AAE-13AE-4D82-96B3-A7678578642C}" destId="{70022F84-7E8A-4941-AF1D-9FCCF0A3B0BC}" srcOrd="1" destOrd="0" presId="urn:microsoft.com/office/officeart/2005/8/layout/orgChart1"/>
    <dgm:cxn modelId="{C1FCBECE-1388-4A0B-B2CE-7D991AC69171}" type="presOf" srcId="{1DE6797F-CC0D-47E3-8404-3AC31FF8543D}" destId="{44A058C4-CEFC-4C5F-835C-3325E09E3401}" srcOrd="1" destOrd="0" presId="urn:microsoft.com/office/officeart/2005/8/layout/orgChart1"/>
    <dgm:cxn modelId="{E1BFF5CE-171F-46E1-8B9C-0173BCB9C8B6}" type="presOf" srcId="{D894CDCA-D29C-4D24-861C-7BCC450343B3}" destId="{F9A683B9-C034-400B-BC68-5214D020A082}" srcOrd="0" destOrd="0" presId="urn:microsoft.com/office/officeart/2005/8/layout/orgChart1"/>
    <dgm:cxn modelId="{5DD93ED1-CEED-4B90-8FD3-EAD8B8767E7E}" type="presOf" srcId="{4BA9D593-E375-4E11-8AED-7BD33EF69D1E}" destId="{64D17000-911C-44DA-B6AA-3B966B350D4C}" srcOrd="0" destOrd="0" presId="urn:microsoft.com/office/officeart/2005/8/layout/orgChart1"/>
    <dgm:cxn modelId="{30128DD6-7FB6-4181-840F-D77F31444B90}" type="presOf" srcId="{E9A2A89F-92D6-4A39-BCC7-896E2D448038}" destId="{C75A0A43-03C3-4BD7-97B8-23788812DFF0}" srcOrd="1" destOrd="0" presId="urn:microsoft.com/office/officeart/2005/8/layout/orgChart1"/>
    <dgm:cxn modelId="{4A65C5D6-BC6D-4A1B-8043-5745423D15A9}" srcId="{D75F30FD-CFCD-4397-A239-60E081DE0A54}" destId="{DB14DF8B-97F3-48FB-BBE7-9B844E3E566B}" srcOrd="1" destOrd="0" parTransId="{9B8D0DC7-EEE4-4932-BE5B-7E102EFB37B2}" sibTransId="{CF854511-1F55-48F9-9EDF-2749619BD0FB}"/>
    <dgm:cxn modelId="{379CF0E0-F89F-445E-9F05-B7CEF11DA00A}" type="presOf" srcId="{632CC3BA-EEB6-48DC-B7BC-A46BB25AC5BB}" destId="{023A1D33-7669-4F69-9C86-7F115991CB03}" srcOrd="0" destOrd="0" presId="urn:microsoft.com/office/officeart/2005/8/layout/orgChart1"/>
    <dgm:cxn modelId="{D1F867E1-6AE2-48A8-AEB1-141AEF4E2B25}" type="presOf" srcId="{082C037F-01C8-490D-8D4B-DD74BF5187FB}" destId="{34CD472C-8CCE-4560-B0A5-351000F429E5}" srcOrd="1" destOrd="0" presId="urn:microsoft.com/office/officeart/2005/8/layout/orgChart1"/>
    <dgm:cxn modelId="{C107F1E2-C97E-420D-8C04-FDD867367A6F}" type="presOf" srcId="{0A3EB18F-AEC9-421B-BDED-CBA54C4E9A06}" destId="{64E5EF12-B735-4037-A5EA-D970AC7A77F2}" srcOrd="0" destOrd="0" presId="urn:microsoft.com/office/officeart/2005/8/layout/orgChart1"/>
    <dgm:cxn modelId="{8EC689E3-BABF-4DAF-B931-E2C5CF1EA199}" type="presOf" srcId="{DB14DF8B-97F3-48FB-BBE7-9B844E3E566B}" destId="{1A95F28E-C9CB-4B29-B133-426A8D5A98AA}" srcOrd="0" destOrd="0" presId="urn:microsoft.com/office/officeart/2005/8/layout/orgChart1"/>
    <dgm:cxn modelId="{D4FFB5E6-D20A-40C4-A2EA-2D0F36E0DA32}" type="presOf" srcId="{94C7CDC9-B2E7-4014-B5C1-BF15A9F1E840}" destId="{0218ED71-32C6-4ED9-A7E9-4BD3C2644946}" srcOrd="0" destOrd="0" presId="urn:microsoft.com/office/officeart/2005/8/layout/orgChart1"/>
    <dgm:cxn modelId="{0A6CF1EA-85B8-4026-B563-F7235371DBFD}" srcId="{D75F30FD-CFCD-4397-A239-60E081DE0A54}" destId="{967AA4F1-A788-4B53-9325-3B4A96AE7CA0}" srcOrd="2" destOrd="0" parTransId="{4955BE4A-9311-4728-824A-7772AF2F507A}" sibTransId="{82A2F0AF-264D-4C34-B494-3361EF1CF38C}"/>
    <dgm:cxn modelId="{ED4745EC-EE68-4934-A742-39D27505A11F}" srcId="{1D5AD69F-D5E6-47AB-BA06-06C97F1BFB82}" destId="{7A4D2FB7-D2B4-423B-B669-D5950D3C7E84}" srcOrd="4" destOrd="0" parTransId="{A9387D54-52B1-4BC8-BC20-74EBFBD7E29A}" sibTransId="{FBAB5FC0-F2A0-4B65-A24D-7877277859B4}"/>
    <dgm:cxn modelId="{296695EC-DD25-4610-A61B-AF6FE9050B2B}" type="presOf" srcId="{FAA05E07-E48B-46C1-988E-12FA1D0B1305}" destId="{2F5CF707-6AA6-4A3F-85E7-25B57771D164}" srcOrd="1" destOrd="0" presId="urn:microsoft.com/office/officeart/2005/8/layout/orgChart1"/>
    <dgm:cxn modelId="{0F3B8FED-BCCA-4F43-BE47-2650085F929F}" type="presOf" srcId="{08A40EA1-F6E6-4076-BA34-CF4FFC7CE0AB}" destId="{E9D0DD62-D0D8-48F0-BE3D-9B7E5BC3A106}" srcOrd="0" destOrd="0" presId="urn:microsoft.com/office/officeart/2005/8/layout/orgChart1"/>
    <dgm:cxn modelId="{B59E0CF3-BE19-43F4-A7E4-A0F2D93FD7DB}" type="presOf" srcId="{00FEBEFD-767E-4750-9437-C1B1918B04BC}" destId="{4ADCF5E4-A5FF-40F4-80A6-7302C39E6B35}" srcOrd="0" destOrd="0" presId="urn:microsoft.com/office/officeart/2005/8/layout/orgChart1"/>
    <dgm:cxn modelId="{9C38E6F3-3796-4978-A496-2A811DDF94B1}" type="presOf" srcId="{EE7CE6B2-A56C-408C-998D-1A13EA0DB94F}" destId="{2668C817-E0F1-41B2-BD3E-C9B823DF5B43}" srcOrd="0" destOrd="0" presId="urn:microsoft.com/office/officeart/2005/8/layout/orgChart1"/>
    <dgm:cxn modelId="{1511A8F5-5C64-4D71-A62E-D9D475B4CF8A}" srcId="{E3D6C1E9-9B84-40F9-B89B-ABBFD4117F03}" destId="{1BD4518A-5074-4D48-988B-CC740BA1B877}" srcOrd="1" destOrd="0" parTransId="{632CC3BA-EEB6-48DC-B7BC-A46BB25AC5BB}" sibTransId="{A7AFD8EF-75F6-4BDA-BA7E-035A86D3D550}"/>
    <dgm:cxn modelId="{9DDA1AF9-6DF6-4FCF-9B20-DDB72EDBB1B7}" type="presOf" srcId="{1DE6797F-CC0D-47E3-8404-3AC31FF8543D}" destId="{D0715D6B-48AA-411B-9BED-2DD13377F827}" srcOrd="0" destOrd="0" presId="urn:microsoft.com/office/officeart/2005/8/layout/orgChart1"/>
    <dgm:cxn modelId="{89843AFD-5696-4615-98E5-A268188F14D6}" type="presOf" srcId="{F853F358-4A50-4323-B63B-777F83BF3886}" destId="{8B0FCE89-E0EA-4B77-856B-507BA4CD2443}" srcOrd="0" destOrd="0" presId="urn:microsoft.com/office/officeart/2005/8/layout/orgChart1"/>
    <dgm:cxn modelId="{479FDFFD-10FC-4A39-A07D-2F9CE630A6ED}" type="presOf" srcId="{E731384A-4BC2-4AD1-BC1C-3ACFEC5286CA}" destId="{CC704462-23FD-4651-8A0B-ED26E72FAA63}" srcOrd="1" destOrd="0" presId="urn:microsoft.com/office/officeart/2005/8/layout/orgChart1"/>
    <dgm:cxn modelId="{5A754910-E146-4729-A036-B3757BBC3CCA}" type="presParOf" srcId="{7F4E6696-0827-4E2F-A572-6034E970DE02}" destId="{8440DD60-571C-4D55-92B2-516626AF1593}" srcOrd="0" destOrd="0" presId="urn:microsoft.com/office/officeart/2005/8/layout/orgChart1"/>
    <dgm:cxn modelId="{5AD0C698-2256-4B0F-9EBC-FE2B361122AD}" type="presParOf" srcId="{8440DD60-571C-4D55-92B2-516626AF1593}" destId="{EF266006-7E5D-4452-B976-39B29CB5DD56}" srcOrd="0" destOrd="0" presId="urn:microsoft.com/office/officeart/2005/8/layout/orgChart1"/>
    <dgm:cxn modelId="{30F06468-DFB7-48CA-B7FC-47B369B89547}" type="presParOf" srcId="{EF266006-7E5D-4452-B976-39B29CB5DD56}" destId="{BC525DFB-FED4-4139-9609-D2795F556799}" srcOrd="0" destOrd="0" presId="urn:microsoft.com/office/officeart/2005/8/layout/orgChart1"/>
    <dgm:cxn modelId="{A9EA18A2-92D1-4A69-A15A-8173FE8F2FB9}" type="presParOf" srcId="{EF266006-7E5D-4452-B976-39B29CB5DD56}" destId="{F9C8E075-4156-4E1C-87A4-9887485D7134}" srcOrd="1" destOrd="0" presId="urn:microsoft.com/office/officeart/2005/8/layout/orgChart1"/>
    <dgm:cxn modelId="{C80778D9-9468-46CF-BB86-A9712EF9B319}" type="presParOf" srcId="{8440DD60-571C-4D55-92B2-516626AF1593}" destId="{C8B083BB-92D9-442C-BAE4-F3A18BB40F9B}" srcOrd="1" destOrd="0" presId="urn:microsoft.com/office/officeart/2005/8/layout/orgChart1"/>
    <dgm:cxn modelId="{2E38AFF8-3AF4-4D48-A9AC-9FD1ED9D7F05}" type="presParOf" srcId="{C8B083BB-92D9-442C-BAE4-F3A18BB40F9B}" destId="{F2B5E1A2-3D97-431C-AE6F-63F661227A35}" srcOrd="0" destOrd="0" presId="urn:microsoft.com/office/officeart/2005/8/layout/orgChart1"/>
    <dgm:cxn modelId="{5789D9D5-BAAA-47EE-9BC1-3DA934D0F45E}" type="presParOf" srcId="{C8B083BB-92D9-442C-BAE4-F3A18BB40F9B}" destId="{F9B399E5-7D5C-430A-A0F5-2A7D0E435F49}" srcOrd="1" destOrd="0" presId="urn:microsoft.com/office/officeart/2005/8/layout/orgChart1"/>
    <dgm:cxn modelId="{C62EA5D5-A32A-4DF6-B223-474B49105987}" type="presParOf" srcId="{F9B399E5-7D5C-430A-A0F5-2A7D0E435F49}" destId="{BC47410D-77F9-4063-B810-B05654AE1C6F}" srcOrd="0" destOrd="0" presId="urn:microsoft.com/office/officeart/2005/8/layout/orgChart1"/>
    <dgm:cxn modelId="{8921F168-37C6-4D77-BC26-EE5F093E3EEA}" type="presParOf" srcId="{BC47410D-77F9-4063-B810-B05654AE1C6F}" destId="{BABAE449-D19D-458F-AEA4-5DE009CA9D7C}" srcOrd="0" destOrd="0" presId="urn:microsoft.com/office/officeart/2005/8/layout/orgChart1"/>
    <dgm:cxn modelId="{3E4D5AA8-C984-49D1-A5EA-CB963C23042E}" type="presParOf" srcId="{BC47410D-77F9-4063-B810-B05654AE1C6F}" destId="{34B85A3C-CD96-42BC-B522-A9C105B279BE}" srcOrd="1" destOrd="0" presId="urn:microsoft.com/office/officeart/2005/8/layout/orgChart1"/>
    <dgm:cxn modelId="{F7048715-2562-408C-BCA7-4B19D9158119}" type="presParOf" srcId="{F9B399E5-7D5C-430A-A0F5-2A7D0E435F49}" destId="{41A0E1AE-95E0-4B93-9B46-EEB13239AC9E}" srcOrd="1" destOrd="0" presId="urn:microsoft.com/office/officeart/2005/8/layout/orgChart1"/>
    <dgm:cxn modelId="{9D762BCB-41C0-457D-9A7B-4E8703DFAC75}" type="presParOf" srcId="{41A0E1AE-95E0-4B93-9B46-EEB13239AC9E}" destId="{80A8A0B2-AAAD-45E0-8F4E-2C3459B162C5}" srcOrd="0" destOrd="0" presId="urn:microsoft.com/office/officeart/2005/8/layout/orgChart1"/>
    <dgm:cxn modelId="{E246B923-DDB0-419C-B3F5-B85E129662D4}" type="presParOf" srcId="{41A0E1AE-95E0-4B93-9B46-EEB13239AC9E}" destId="{34BC0C85-88EC-4200-8B3D-30C357EE3C4F}" srcOrd="1" destOrd="0" presId="urn:microsoft.com/office/officeart/2005/8/layout/orgChart1"/>
    <dgm:cxn modelId="{2D26CEFB-A70F-4BB0-9785-2D9E4976AE96}" type="presParOf" srcId="{34BC0C85-88EC-4200-8B3D-30C357EE3C4F}" destId="{C35F3CA4-011C-4C8B-B22B-F756CC130B53}" srcOrd="0" destOrd="0" presId="urn:microsoft.com/office/officeart/2005/8/layout/orgChart1"/>
    <dgm:cxn modelId="{347D3F4A-ED00-4BF6-A073-8143C36EAC75}" type="presParOf" srcId="{C35F3CA4-011C-4C8B-B22B-F756CC130B53}" destId="{35624A56-489A-4B99-953F-6949D56CE23C}" srcOrd="0" destOrd="0" presId="urn:microsoft.com/office/officeart/2005/8/layout/orgChart1"/>
    <dgm:cxn modelId="{9122490C-6C86-4815-ACA4-94B4B84BB104}" type="presParOf" srcId="{C35F3CA4-011C-4C8B-B22B-F756CC130B53}" destId="{36FE3EF6-1EDD-489E-A5A4-9DADACE82374}" srcOrd="1" destOrd="0" presId="urn:microsoft.com/office/officeart/2005/8/layout/orgChart1"/>
    <dgm:cxn modelId="{01447E15-8E6B-4224-9332-C826E40820D6}" type="presParOf" srcId="{34BC0C85-88EC-4200-8B3D-30C357EE3C4F}" destId="{E8403471-A9DD-4509-8068-CBCBB2FD7F26}" srcOrd="1" destOrd="0" presId="urn:microsoft.com/office/officeart/2005/8/layout/orgChart1"/>
    <dgm:cxn modelId="{C4BFBD98-78FE-42F8-B2AC-2091B859046D}" type="presParOf" srcId="{34BC0C85-88EC-4200-8B3D-30C357EE3C4F}" destId="{38FDC7F1-F0E8-4220-9C80-6DB74778A1AB}" srcOrd="2" destOrd="0" presId="urn:microsoft.com/office/officeart/2005/8/layout/orgChart1"/>
    <dgm:cxn modelId="{4853905C-0829-444C-89C1-0A9A3D056677}" type="presParOf" srcId="{41A0E1AE-95E0-4B93-9B46-EEB13239AC9E}" destId="{102FAECC-4098-4800-BCA8-75557AD246AE}" srcOrd="2" destOrd="0" presId="urn:microsoft.com/office/officeart/2005/8/layout/orgChart1"/>
    <dgm:cxn modelId="{17EB4513-63A0-4A87-9A3A-F43C2BC54F49}" type="presParOf" srcId="{41A0E1AE-95E0-4B93-9B46-EEB13239AC9E}" destId="{B5EB730E-F773-4D23-8146-C26B52160F00}" srcOrd="3" destOrd="0" presId="urn:microsoft.com/office/officeart/2005/8/layout/orgChart1"/>
    <dgm:cxn modelId="{FD9AB508-B0B3-44E3-B0A4-0304C78D7040}" type="presParOf" srcId="{B5EB730E-F773-4D23-8146-C26B52160F00}" destId="{F8F93106-FBB1-439C-8467-6C096A83F7FD}" srcOrd="0" destOrd="0" presId="urn:microsoft.com/office/officeart/2005/8/layout/orgChart1"/>
    <dgm:cxn modelId="{7A658074-0454-4771-877F-45AC34051570}" type="presParOf" srcId="{F8F93106-FBB1-439C-8467-6C096A83F7FD}" destId="{1A95F28E-C9CB-4B29-B133-426A8D5A98AA}" srcOrd="0" destOrd="0" presId="urn:microsoft.com/office/officeart/2005/8/layout/orgChart1"/>
    <dgm:cxn modelId="{EF2B446F-AC89-45DB-93A9-57F0C336250D}" type="presParOf" srcId="{F8F93106-FBB1-439C-8467-6C096A83F7FD}" destId="{8054CB5D-F14E-4A95-A5F7-FA1CBEBBEE60}" srcOrd="1" destOrd="0" presId="urn:microsoft.com/office/officeart/2005/8/layout/orgChart1"/>
    <dgm:cxn modelId="{A5830243-2E0D-4A4B-A35B-9D6AEC862E47}" type="presParOf" srcId="{B5EB730E-F773-4D23-8146-C26B52160F00}" destId="{4D936389-1A9A-42AE-A034-2053B8939A76}" srcOrd="1" destOrd="0" presId="urn:microsoft.com/office/officeart/2005/8/layout/orgChart1"/>
    <dgm:cxn modelId="{F57D11C3-113C-4B68-B3FF-F732F8A98CA5}" type="presParOf" srcId="{B5EB730E-F773-4D23-8146-C26B52160F00}" destId="{5C01C70C-DFEE-42E4-9A65-F22574ED94A6}" srcOrd="2" destOrd="0" presId="urn:microsoft.com/office/officeart/2005/8/layout/orgChart1"/>
    <dgm:cxn modelId="{8C38CC0D-7A5E-423C-AF43-64B83EB444E8}" type="presParOf" srcId="{41A0E1AE-95E0-4B93-9B46-EEB13239AC9E}" destId="{01EF982C-CF2E-4339-AB97-DF5488F5D55B}" srcOrd="4" destOrd="0" presId="urn:microsoft.com/office/officeart/2005/8/layout/orgChart1"/>
    <dgm:cxn modelId="{8EE9D0FA-B4C3-4DB5-9A4C-B7BF6AE433C7}" type="presParOf" srcId="{41A0E1AE-95E0-4B93-9B46-EEB13239AC9E}" destId="{8E2E52C4-C1D1-46D0-B39C-DA1756A93CB3}" srcOrd="5" destOrd="0" presId="urn:microsoft.com/office/officeart/2005/8/layout/orgChart1"/>
    <dgm:cxn modelId="{46D28444-CE48-4F28-BD46-4319A36BAC86}" type="presParOf" srcId="{8E2E52C4-C1D1-46D0-B39C-DA1756A93CB3}" destId="{55FAFBE8-4698-47ED-82B8-218B638E1526}" srcOrd="0" destOrd="0" presId="urn:microsoft.com/office/officeart/2005/8/layout/orgChart1"/>
    <dgm:cxn modelId="{83859DDD-CF55-4DC3-AE89-7F067993C6AD}" type="presParOf" srcId="{55FAFBE8-4698-47ED-82B8-218B638E1526}" destId="{FC1F123A-B843-47AE-A07F-1ADDCDF8A064}" srcOrd="0" destOrd="0" presId="urn:microsoft.com/office/officeart/2005/8/layout/orgChart1"/>
    <dgm:cxn modelId="{B2C01304-DF3C-48CE-BAE1-CD618F418905}" type="presParOf" srcId="{55FAFBE8-4698-47ED-82B8-218B638E1526}" destId="{A2B4FBC4-0B1F-4322-AA0E-6D33D11BB2FC}" srcOrd="1" destOrd="0" presId="urn:microsoft.com/office/officeart/2005/8/layout/orgChart1"/>
    <dgm:cxn modelId="{F86BF307-1137-40EE-9446-93AFA23735D2}" type="presParOf" srcId="{8E2E52C4-C1D1-46D0-B39C-DA1756A93CB3}" destId="{FF994770-C34F-4581-AACD-BBA43AC4B445}" srcOrd="1" destOrd="0" presId="urn:microsoft.com/office/officeart/2005/8/layout/orgChart1"/>
    <dgm:cxn modelId="{C16B1E77-539C-4FED-BAA8-1EE45DE71D17}" type="presParOf" srcId="{8E2E52C4-C1D1-46D0-B39C-DA1756A93CB3}" destId="{86522F06-1637-485B-9E10-8657FAC414C2}" srcOrd="2" destOrd="0" presId="urn:microsoft.com/office/officeart/2005/8/layout/orgChart1"/>
    <dgm:cxn modelId="{D424A8FF-666E-430C-AF57-0C7CD8D9F4FE}" type="presParOf" srcId="{F9B399E5-7D5C-430A-A0F5-2A7D0E435F49}" destId="{A062F0BA-E798-4A6B-80B6-EA45417253B7}" srcOrd="2" destOrd="0" presId="urn:microsoft.com/office/officeart/2005/8/layout/orgChart1"/>
    <dgm:cxn modelId="{A0E8557F-78FE-4AA7-BDA9-5E81F124C11D}" type="presParOf" srcId="{C8B083BB-92D9-442C-BAE4-F3A18BB40F9B}" destId="{823280A9-6C26-4D3A-9C86-CE4F7FD75196}" srcOrd="2" destOrd="0" presId="urn:microsoft.com/office/officeart/2005/8/layout/orgChart1"/>
    <dgm:cxn modelId="{B198E5AE-D5BB-47A2-BE77-7748975A9E27}" type="presParOf" srcId="{C8B083BB-92D9-442C-BAE4-F3A18BB40F9B}" destId="{14DB8CA4-8C79-45C3-8894-44DD2944BBAF}" srcOrd="3" destOrd="0" presId="urn:microsoft.com/office/officeart/2005/8/layout/orgChart1"/>
    <dgm:cxn modelId="{2A5BD4EF-393E-4EA3-8374-FC4B8B282AAE}" type="presParOf" srcId="{14DB8CA4-8C79-45C3-8894-44DD2944BBAF}" destId="{2E3604F6-A7C7-4468-A642-27AC4A8EE7DE}" srcOrd="0" destOrd="0" presId="urn:microsoft.com/office/officeart/2005/8/layout/orgChart1"/>
    <dgm:cxn modelId="{9BC28408-0729-4EA7-A831-89B0949FBA79}" type="presParOf" srcId="{2E3604F6-A7C7-4468-A642-27AC4A8EE7DE}" destId="{4CED719E-AC71-423B-91B1-EB44B3B29DC8}" srcOrd="0" destOrd="0" presId="urn:microsoft.com/office/officeart/2005/8/layout/orgChart1"/>
    <dgm:cxn modelId="{64A44C60-84F1-4D14-9FAF-7FE5DADD958C}" type="presParOf" srcId="{2E3604F6-A7C7-4468-A642-27AC4A8EE7DE}" destId="{DE08AE61-3257-4D3D-8390-AE9CED3902C9}" srcOrd="1" destOrd="0" presId="urn:microsoft.com/office/officeart/2005/8/layout/orgChart1"/>
    <dgm:cxn modelId="{38D8AE84-D427-451D-8B95-78783448E6C0}" type="presParOf" srcId="{14DB8CA4-8C79-45C3-8894-44DD2944BBAF}" destId="{5DF986A6-1752-4521-B23F-4592AB47B6F0}" srcOrd="1" destOrd="0" presId="urn:microsoft.com/office/officeart/2005/8/layout/orgChart1"/>
    <dgm:cxn modelId="{8562D06A-C396-4954-8D1D-19F663422611}" type="presParOf" srcId="{5DF986A6-1752-4521-B23F-4592AB47B6F0}" destId="{64E5EF12-B735-4037-A5EA-D970AC7A77F2}" srcOrd="0" destOrd="0" presId="urn:microsoft.com/office/officeart/2005/8/layout/orgChart1"/>
    <dgm:cxn modelId="{978B5851-7A5C-4B49-AE25-FE4D7070CBEF}" type="presParOf" srcId="{5DF986A6-1752-4521-B23F-4592AB47B6F0}" destId="{1DC82EB7-4786-4674-928D-01C63F278099}" srcOrd="1" destOrd="0" presId="urn:microsoft.com/office/officeart/2005/8/layout/orgChart1"/>
    <dgm:cxn modelId="{6C454A0C-60B3-4E2E-9070-AE21D09F7E74}" type="presParOf" srcId="{1DC82EB7-4786-4674-928D-01C63F278099}" destId="{7B8FAD2C-C9EE-4C79-9667-8D7C18834CD4}" srcOrd="0" destOrd="0" presId="urn:microsoft.com/office/officeart/2005/8/layout/orgChart1"/>
    <dgm:cxn modelId="{CDA361DA-DF63-463C-8023-326B0BF8785A}" type="presParOf" srcId="{7B8FAD2C-C9EE-4C79-9667-8D7C18834CD4}" destId="{00BAC635-B579-4337-8729-9DBA1CED3D73}" srcOrd="0" destOrd="0" presId="urn:microsoft.com/office/officeart/2005/8/layout/orgChart1"/>
    <dgm:cxn modelId="{843A86EC-0F51-46DA-93D0-C3E8CF89E870}" type="presParOf" srcId="{7B8FAD2C-C9EE-4C79-9667-8D7C18834CD4}" destId="{419413CB-EA0A-45E4-B935-DFA5207B01B4}" srcOrd="1" destOrd="0" presId="urn:microsoft.com/office/officeart/2005/8/layout/orgChart1"/>
    <dgm:cxn modelId="{85139943-0096-4FFD-AE23-01BD91D7B83D}" type="presParOf" srcId="{1DC82EB7-4786-4674-928D-01C63F278099}" destId="{8CBAC75D-02CF-4720-B868-8747732B54DE}" srcOrd="1" destOrd="0" presId="urn:microsoft.com/office/officeart/2005/8/layout/orgChart1"/>
    <dgm:cxn modelId="{A52BD813-3D06-45A6-9459-37029FCF5410}" type="presParOf" srcId="{1DC82EB7-4786-4674-928D-01C63F278099}" destId="{2C1517A6-CF2D-4CCE-9E7F-8E29558E831B}" srcOrd="2" destOrd="0" presId="urn:microsoft.com/office/officeart/2005/8/layout/orgChart1"/>
    <dgm:cxn modelId="{2E6BC589-8D26-4D8E-A1A7-EE6AAFC80A53}" type="presParOf" srcId="{5DF986A6-1752-4521-B23F-4592AB47B6F0}" destId="{E9D0DD62-D0D8-48F0-BE3D-9B7E5BC3A106}" srcOrd="2" destOrd="0" presId="urn:microsoft.com/office/officeart/2005/8/layout/orgChart1"/>
    <dgm:cxn modelId="{0BADED10-FC5A-47F7-B083-DB5EE40727B7}" type="presParOf" srcId="{5DF986A6-1752-4521-B23F-4592AB47B6F0}" destId="{F805EA2C-D139-4726-A1F5-44E21A42905B}" srcOrd="3" destOrd="0" presId="urn:microsoft.com/office/officeart/2005/8/layout/orgChart1"/>
    <dgm:cxn modelId="{2A6714EB-A591-4713-8A8A-B4E66964FD12}" type="presParOf" srcId="{F805EA2C-D139-4726-A1F5-44E21A42905B}" destId="{067D0C77-539E-4002-B40B-9EF80196D7D9}" srcOrd="0" destOrd="0" presId="urn:microsoft.com/office/officeart/2005/8/layout/orgChart1"/>
    <dgm:cxn modelId="{8B2BA765-778A-4951-90C0-707EB8E7084B}" type="presParOf" srcId="{067D0C77-539E-4002-B40B-9EF80196D7D9}" destId="{3EE8376B-D723-43F1-8F63-58F0375968B1}" srcOrd="0" destOrd="0" presId="urn:microsoft.com/office/officeart/2005/8/layout/orgChart1"/>
    <dgm:cxn modelId="{1B90BDBE-5FBD-44B0-B584-EFBAD635DE96}" type="presParOf" srcId="{067D0C77-539E-4002-B40B-9EF80196D7D9}" destId="{FE6EE524-3C6B-4DE1-8DB3-E00C023B5DC8}" srcOrd="1" destOrd="0" presId="urn:microsoft.com/office/officeart/2005/8/layout/orgChart1"/>
    <dgm:cxn modelId="{A81CE742-5049-4E1D-9EB4-8B5BB0687141}" type="presParOf" srcId="{F805EA2C-D139-4726-A1F5-44E21A42905B}" destId="{6CE94EE0-42DD-4EAC-9B83-65D139DC09E6}" srcOrd="1" destOrd="0" presId="urn:microsoft.com/office/officeart/2005/8/layout/orgChart1"/>
    <dgm:cxn modelId="{523AA3C5-FC7D-444E-80C2-7AA5133DE954}" type="presParOf" srcId="{F805EA2C-D139-4726-A1F5-44E21A42905B}" destId="{CB8548C3-02A9-42E5-84D2-1CA337B057C3}" srcOrd="2" destOrd="0" presId="urn:microsoft.com/office/officeart/2005/8/layout/orgChart1"/>
    <dgm:cxn modelId="{7286ED15-B9FC-4918-A0D2-AEF93DEA1469}" type="presParOf" srcId="{5DF986A6-1752-4521-B23F-4592AB47B6F0}" destId="{D2965CC1-8B06-45A5-AD02-B263CEFC0187}" srcOrd="4" destOrd="0" presId="urn:microsoft.com/office/officeart/2005/8/layout/orgChart1"/>
    <dgm:cxn modelId="{2767DA5C-7762-486E-8E71-2335224108F4}" type="presParOf" srcId="{5DF986A6-1752-4521-B23F-4592AB47B6F0}" destId="{6AB448B5-0550-45A4-82FE-E599CBFBA700}" srcOrd="5" destOrd="0" presId="urn:microsoft.com/office/officeart/2005/8/layout/orgChart1"/>
    <dgm:cxn modelId="{D9BAA2B4-1FD1-446C-BE9E-A78FBEA81759}" type="presParOf" srcId="{6AB448B5-0550-45A4-82FE-E599CBFBA700}" destId="{94589C58-68DB-4754-8905-0460A4543111}" srcOrd="0" destOrd="0" presId="urn:microsoft.com/office/officeart/2005/8/layout/orgChart1"/>
    <dgm:cxn modelId="{56A008F7-BC7D-478F-B267-6C1C5F03622D}" type="presParOf" srcId="{94589C58-68DB-4754-8905-0460A4543111}" destId="{B432B1F6-8643-45BC-9E29-DCD4750E46E3}" srcOrd="0" destOrd="0" presId="urn:microsoft.com/office/officeart/2005/8/layout/orgChart1"/>
    <dgm:cxn modelId="{6FA6CF92-24FA-4294-BD64-205AE1B6D204}" type="presParOf" srcId="{94589C58-68DB-4754-8905-0460A4543111}" destId="{C75A0A43-03C3-4BD7-97B8-23788812DFF0}" srcOrd="1" destOrd="0" presId="urn:microsoft.com/office/officeart/2005/8/layout/orgChart1"/>
    <dgm:cxn modelId="{B42ECBE3-6D0B-4C7A-81E7-B1CA8515D00F}" type="presParOf" srcId="{6AB448B5-0550-45A4-82FE-E599CBFBA700}" destId="{03A65442-5161-420B-B76C-22DF5AFD20FB}" srcOrd="1" destOrd="0" presId="urn:microsoft.com/office/officeart/2005/8/layout/orgChart1"/>
    <dgm:cxn modelId="{7D13E8E7-3A87-4F34-A38A-A3AAE4643EBB}" type="presParOf" srcId="{6AB448B5-0550-45A4-82FE-E599CBFBA700}" destId="{0F4B7ED0-802F-4F94-9407-D0600CAE6FE7}" srcOrd="2" destOrd="0" presId="urn:microsoft.com/office/officeart/2005/8/layout/orgChart1"/>
    <dgm:cxn modelId="{05AFD3F6-87CA-47FA-898E-F693ED545424}" type="presParOf" srcId="{5DF986A6-1752-4521-B23F-4592AB47B6F0}" destId="{FF855D21-CCF9-4B6D-9C0C-F28247B10D83}" srcOrd="6" destOrd="0" presId="urn:microsoft.com/office/officeart/2005/8/layout/orgChart1"/>
    <dgm:cxn modelId="{B4406E27-57C4-4687-A1D3-DB687F247289}" type="presParOf" srcId="{5DF986A6-1752-4521-B23F-4592AB47B6F0}" destId="{C1B687AF-9675-4AD8-845A-067DF0F68BFF}" srcOrd="7" destOrd="0" presId="urn:microsoft.com/office/officeart/2005/8/layout/orgChart1"/>
    <dgm:cxn modelId="{CCEAF973-9DF9-4E64-8B7C-D1C98232786F}" type="presParOf" srcId="{C1B687AF-9675-4AD8-845A-067DF0F68BFF}" destId="{FCAAE02F-3530-4947-89F5-609F9B04356C}" srcOrd="0" destOrd="0" presId="urn:microsoft.com/office/officeart/2005/8/layout/orgChart1"/>
    <dgm:cxn modelId="{9206B6D6-1B81-49E4-BBB5-74221343DB80}" type="presParOf" srcId="{FCAAE02F-3530-4947-89F5-609F9B04356C}" destId="{A659B8F3-F8A5-4623-A9E2-F3441FF3A29A}" srcOrd="0" destOrd="0" presId="urn:microsoft.com/office/officeart/2005/8/layout/orgChart1"/>
    <dgm:cxn modelId="{D884209D-CE32-4FE9-94D9-721CFE00DDC8}" type="presParOf" srcId="{FCAAE02F-3530-4947-89F5-609F9B04356C}" destId="{9589398A-F3A9-4407-80E1-3ABC609CF54F}" srcOrd="1" destOrd="0" presId="urn:microsoft.com/office/officeart/2005/8/layout/orgChart1"/>
    <dgm:cxn modelId="{14CDD8AC-BB53-4632-85E4-4DD855CBE9D6}" type="presParOf" srcId="{C1B687AF-9675-4AD8-845A-067DF0F68BFF}" destId="{F8DEA620-1144-4FBD-801E-204BF83D1819}" srcOrd="1" destOrd="0" presId="urn:microsoft.com/office/officeart/2005/8/layout/orgChart1"/>
    <dgm:cxn modelId="{02C3215B-58E9-4C3F-844C-2505D167D189}" type="presParOf" srcId="{C1B687AF-9675-4AD8-845A-067DF0F68BFF}" destId="{A4B6ED4B-2A04-459E-B42A-48727BABA8DD}" srcOrd="2" destOrd="0" presId="urn:microsoft.com/office/officeart/2005/8/layout/orgChart1"/>
    <dgm:cxn modelId="{CED310A2-13D6-4D7D-8E48-6E97473CE266}" type="presParOf" srcId="{14DB8CA4-8C79-45C3-8894-44DD2944BBAF}" destId="{D1EC7EB1-6DC1-41F6-A19F-C31091B687C0}" srcOrd="2" destOrd="0" presId="urn:microsoft.com/office/officeart/2005/8/layout/orgChart1"/>
    <dgm:cxn modelId="{9FCE29F3-A6A5-46C0-B47D-FB7F60870D89}" type="presParOf" srcId="{C8B083BB-92D9-442C-BAE4-F3A18BB40F9B}" destId="{92BF9194-FE51-4D59-90B5-85F7EBBE0C87}" srcOrd="4" destOrd="0" presId="urn:microsoft.com/office/officeart/2005/8/layout/orgChart1"/>
    <dgm:cxn modelId="{C2B02F50-4F01-44AF-A25C-DB81A3E7A0FC}" type="presParOf" srcId="{C8B083BB-92D9-442C-BAE4-F3A18BB40F9B}" destId="{1B242B85-3D52-438A-99B7-CA39BBB601EA}" srcOrd="5" destOrd="0" presId="urn:microsoft.com/office/officeart/2005/8/layout/orgChart1"/>
    <dgm:cxn modelId="{652F1ABC-73A8-4C9C-B239-E646ADBF7607}" type="presParOf" srcId="{1B242B85-3D52-438A-99B7-CA39BBB601EA}" destId="{4E7ACB4B-BAC0-40A2-BC93-F9F5A5A8272A}" srcOrd="0" destOrd="0" presId="urn:microsoft.com/office/officeart/2005/8/layout/orgChart1"/>
    <dgm:cxn modelId="{806DFF09-1ACA-43CD-8308-04124F704CBC}" type="presParOf" srcId="{4E7ACB4B-BAC0-40A2-BC93-F9F5A5A8272A}" destId="{63E4425B-A42C-4940-9A7C-269BD8134B51}" srcOrd="0" destOrd="0" presId="urn:microsoft.com/office/officeart/2005/8/layout/orgChart1"/>
    <dgm:cxn modelId="{794F703D-B906-4D04-AACA-1E474E25BD0D}" type="presParOf" srcId="{4E7ACB4B-BAC0-40A2-BC93-F9F5A5A8272A}" destId="{4F55E6A6-BD25-4956-B56B-8B26195DEFAC}" srcOrd="1" destOrd="0" presId="urn:microsoft.com/office/officeart/2005/8/layout/orgChart1"/>
    <dgm:cxn modelId="{30E0EF27-DC98-4B29-8F2E-FE71E54BCA59}" type="presParOf" srcId="{1B242B85-3D52-438A-99B7-CA39BBB601EA}" destId="{B9DE7484-6DD3-440E-B002-5823B76E174E}" srcOrd="1" destOrd="0" presId="urn:microsoft.com/office/officeart/2005/8/layout/orgChart1"/>
    <dgm:cxn modelId="{968ED207-61B2-4EB4-A1FC-E167CE59DE3D}" type="presParOf" srcId="{B9DE7484-6DD3-440E-B002-5823B76E174E}" destId="{76F4966F-0FD1-4078-84F8-CF91FBB50136}" srcOrd="0" destOrd="0" presId="urn:microsoft.com/office/officeart/2005/8/layout/orgChart1"/>
    <dgm:cxn modelId="{A03313F7-7748-4B42-B521-394C00A18F1A}" type="presParOf" srcId="{B9DE7484-6DD3-440E-B002-5823B76E174E}" destId="{DA565B01-6C09-4A87-91AB-99081ED35284}" srcOrd="1" destOrd="0" presId="urn:microsoft.com/office/officeart/2005/8/layout/orgChart1"/>
    <dgm:cxn modelId="{9F68962A-B585-492A-A9A6-49B87BD0AA95}" type="presParOf" srcId="{DA565B01-6C09-4A87-91AB-99081ED35284}" destId="{5B9B56C0-E81B-44D2-AA61-8F150E8EA709}" srcOrd="0" destOrd="0" presId="urn:microsoft.com/office/officeart/2005/8/layout/orgChart1"/>
    <dgm:cxn modelId="{DDEB2522-1233-4E30-AB21-F0F1FDB4BAC7}" type="presParOf" srcId="{5B9B56C0-E81B-44D2-AA61-8F150E8EA709}" destId="{09D87D81-305D-4507-919D-512F814B8E7A}" srcOrd="0" destOrd="0" presId="urn:microsoft.com/office/officeart/2005/8/layout/orgChart1"/>
    <dgm:cxn modelId="{B1FAC19F-F24C-45F3-88DF-A6686B8DB38E}" type="presParOf" srcId="{5B9B56C0-E81B-44D2-AA61-8F150E8EA709}" destId="{2F5CF707-6AA6-4A3F-85E7-25B57771D164}" srcOrd="1" destOrd="0" presId="urn:microsoft.com/office/officeart/2005/8/layout/orgChart1"/>
    <dgm:cxn modelId="{19D8E168-38A8-4EE2-A3B4-2F9838459EFF}" type="presParOf" srcId="{DA565B01-6C09-4A87-91AB-99081ED35284}" destId="{967C9DEF-028C-4E4C-89DB-D42858C1EC76}" srcOrd="1" destOrd="0" presId="urn:microsoft.com/office/officeart/2005/8/layout/orgChart1"/>
    <dgm:cxn modelId="{5117CD6E-7277-4696-A3A5-F66E449B5226}" type="presParOf" srcId="{DA565B01-6C09-4A87-91AB-99081ED35284}" destId="{C552D986-78D0-47F5-A12F-AE480AC4C462}" srcOrd="2" destOrd="0" presId="urn:microsoft.com/office/officeart/2005/8/layout/orgChart1"/>
    <dgm:cxn modelId="{E11D28C1-9F2B-4F9D-91F5-88D1F15A776B}" type="presParOf" srcId="{B9DE7484-6DD3-440E-B002-5823B76E174E}" destId="{023A1D33-7669-4F69-9C86-7F115991CB03}" srcOrd="2" destOrd="0" presId="urn:microsoft.com/office/officeart/2005/8/layout/orgChart1"/>
    <dgm:cxn modelId="{0DBC6DF2-63FE-4837-AAF1-271B21C9CCBB}" type="presParOf" srcId="{B9DE7484-6DD3-440E-B002-5823B76E174E}" destId="{2B238471-6ABE-4518-BBA8-9777B4D76AAC}" srcOrd="3" destOrd="0" presId="urn:microsoft.com/office/officeart/2005/8/layout/orgChart1"/>
    <dgm:cxn modelId="{A15B79B3-C4EA-4FAE-BCC8-F78DDA5FBFB8}" type="presParOf" srcId="{2B238471-6ABE-4518-BBA8-9777B4D76AAC}" destId="{B7DF03C9-B306-46BC-AB42-29C81DD4C8D8}" srcOrd="0" destOrd="0" presId="urn:microsoft.com/office/officeart/2005/8/layout/orgChart1"/>
    <dgm:cxn modelId="{B65068FC-3673-4CC7-A188-73622A141EC4}" type="presParOf" srcId="{B7DF03C9-B306-46BC-AB42-29C81DD4C8D8}" destId="{48296459-AC2C-47E6-A7CE-5E2D4919BBC5}" srcOrd="0" destOrd="0" presId="urn:microsoft.com/office/officeart/2005/8/layout/orgChart1"/>
    <dgm:cxn modelId="{0B0B1A53-2F5B-4CFD-93F5-9778F84155D2}" type="presParOf" srcId="{B7DF03C9-B306-46BC-AB42-29C81DD4C8D8}" destId="{EC5B5C6F-F133-460B-8274-CD12A9CD162E}" srcOrd="1" destOrd="0" presId="urn:microsoft.com/office/officeart/2005/8/layout/orgChart1"/>
    <dgm:cxn modelId="{84C44A5A-C5AB-496E-9E55-061ECC3407E8}" type="presParOf" srcId="{2B238471-6ABE-4518-BBA8-9777B4D76AAC}" destId="{38FA2879-9DA9-4BF7-9D89-63BA958295AA}" srcOrd="1" destOrd="0" presId="urn:microsoft.com/office/officeart/2005/8/layout/orgChart1"/>
    <dgm:cxn modelId="{D5AFB15C-E451-4373-B02A-C7AAED3CD61D}" type="presParOf" srcId="{2B238471-6ABE-4518-BBA8-9777B4D76AAC}" destId="{4BAC91E7-6520-44D6-9ECA-C873D52B7A74}" srcOrd="2" destOrd="0" presId="urn:microsoft.com/office/officeart/2005/8/layout/orgChart1"/>
    <dgm:cxn modelId="{BFCDF182-098D-40A5-A084-055B379DDADD}" type="presParOf" srcId="{B9DE7484-6DD3-440E-B002-5823B76E174E}" destId="{8B0FCE89-E0EA-4B77-856B-507BA4CD2443}" srcOrd="4" destOrd="0" presId="urn:microsoft.com/office/officeart/2005/8/layout/orgChart1"/>
    <dgm:cxn modelId="{C0678EB6-DF4E-4605-A3E3-DB842B337137}" type="presParOf" srcId="{B9DE7484-6DD3-440E-B002-5823B76E174E}" destId="{E5EB5206-3E57-4877-82DA-5063A566FDA7}" srcOrd="5" destOrd="0" presId="urn:microsoft.com/office/officeart/2005/8/layout/orgChart1"/>
    <dgm:cxn modelId="{F9B862F0-7217-4AD1-A625-AF744BA33BBB}" type="presParOf" srcId="{E5EB5206-3E57-4877-82DA-5063A566FDA7}" destId="{FB7E6FAE-189E-480F-8A86-75013E8CCDA4}" srcOrd="0" destOrd="0" presId="urn:microsoft.com/office/officeart/2005/8/layout/orgChart1"/>
    <dgm:cxn modelId="{2F149773-B7BE-485E-8D74-497B8C009A64}" type="presParOf" srcId="{FB7E6FAE-189E-480F-8A86-75013E8CCDA4}" destId="{8B8B70A5-7296-40E7-84D6-345F86792EFE}" srcOrd="0" destOrd="0" presId="urn:microsoft.com/office/officeart/2005/8/layout/orgChart1"/>
    <dgm:cxn modelId="{1231065E-58BD-4B81-88DE-E51FA9C2FA3D}" type="presParOf" srcId="{FB7E6FAE-189E-480F-8A86-75013E8CCDA4}" destId="{2E742DCE-BC05-470D-9387-87CF80A14383}" srcOrd="1" destOrd="0" presId="urn:microsoft.com/office/officeart/2005/8/layout/orgChart1"/>
    <dgm:cxn modelId="{BD23BB6C-51D2-4AA9-BA65-AE704001F5AF}" type="presParOf" srcId="{E5EB5206-3E57-4877-82DA-5063A566FDA7}" destId="{B6C2C309-A20C-43DB-9556-E3DEFE9C9B23}" srcOrd="1" destOrd="0" presId="urn:microsoft.com/office/officeart/2005/8/layout/orgChart1"/>
    <dgm:cxn modelId="{19C40361-C07C-4BD5-A3BC-7ADF50992E31}" type="presParOf" srcId="{E5EB5206-3E57-4877-82DA-5063A566FDA7}" destId="{5D32E325-7C32-4038-9AAB-80D558A4C627}" srcOrd="2" destOrd="0" presId="urn:microsoft.com/office/officeart/2005/8/layout/orgChart1"/>
    <dgm:cxn modelId="{58A4B52C-3E5C-4713-B4A1-0C200AADA1B2}" type="presParOf" srcId="{1B242B85-3D52-438A-99B7-CA39BBB601EA}" destId="{298997EE-3965-44B9-B79C-63E1051E5492}" srcOrd="2" destOrd="0" presId="urn:microsoft.com/office/officeart/2005/8/layout/orgChart1"/>
    <dgm:cxn modelId="{F55DFDE3-5B05-4B9E-9AC3-A97514A95F0D}" type="presParOf" srcId="{C8B083BB-92D9-442C-BAE4-F3A18BB40F9B}" destId="{0BF78D9E-68C9-4F65-BA2D-CAE09E5D5320}" srcOrd="6" destOrd="0" presId="urn:microsoft.com/office/officeart/2005/8/layout/orgChart1"/>
    <dgm:cxn modelId="{8BD51A41-D26A-483E-9F71-E0D54F1208BF}" type="presParOf" srcId="{C8B083BB-92D9-442C-BAE4-F3A18BB40F9B}" destId="{31F14AE9-8304-43CA-BCA5-6B540A24E1A4}" srcOrd="7" destOrd="0" presId="urn:microsoft.com/office/officeart/2005/8/layout/orgChart1"/>
    <dgm:cxn modelId="{95339608-C589-49F4-8347-E63F829D2F6F}" type="presParOf" srcId="{31F14AE9-8304-43CA-BCA5-6B540A24E1A4}" destId="{7669340D-01A9-4B2D-95CC-827D63AF80D1}" srcOrd="0" destOrd="0" presId="urn:microsoft.com/office/officeart/2005/8/layout/orgChart1"/>
    <dgm:cxn modelId="{75BF05C6-7555-488F-BC9E-AE45F8C6BC88}" type="presParOf" srcId="{7669340D-01A9-4B2D-95CC-827D63AF80D1}" destId="{D9C89A37-4E58-45B3-83FA-046B3D979C96}" srcOrd="0" destOrd="0" presId="urn:microsoft.com/office/officeart/2005/8/layout/orgChart1"/>
    <dgm:cxn modelId="{5C53647E-8F94-4E9C-BF2C-5D6B331995E4}" type="presParOf" srcId="{7669340D-01A9-4B2D-95CC-827D63AF80D1}" destId="{70022F84-7E8A-4941-AF1D-9FCCF0A3B0BC}" srcOrd="1" destOrd="0" presId="urn:microsoft.com/office/officeart/2005/8/layout/orgChart1"/>
    <dgm:cxn modelId="{0B861926-F534-427F-B855-D91F2C580810}" type="presParOf" srcId="{31F14AE9-8304-43CA-BCA5-6B540A24E1A4}" destId="{F98E6977-88C2-44EA-AAC8-73E7AEC90329}" srcOrd="1" destOrd="0" presId="urn:microsoft.com/office/officeart/2005/8/layout/orgChart1"/>
    <dgm:cxn modelId="{0106A854-43E5-4CA9-AC3C-EC7F00DC4953}" type="presParOf" srcId="{F98E6977-88C2-44EA-AAC8-73E7AEC90329}" destId="{8FB4EF10-BA20-4E1E-A5C8-F783728A11D3}" srcOrd="0" destOrd="0" presId="urn:microsoft.com/office/officeart/2005/8/layout/orgChart1"/>
    <dgm:cxn modelId="{BFCA7908-7AC2-4A2D-B069-E5A44F8DC35F}" type="presParOf" srcId="{F98E6977-88C2-44EA-AAC8-73E7AEC90329}" destId="{CD31B773-0BBD-4106-A179-E27A54E6AF5A}" srcOrd="1" destOrd="0" presId="urn:microsoft.com/office/officeart/2005/8/layout/orgChart1"/>
    <dgm:cxn modelId="{D8624062-9C0C-4AA4-A01F-B7F80CC55098}" type="presParOf" srcId="{CD31B773-0BBD-4106-A179-E27A54E6AF5A}" destId="{44221313-FE5C-43AC-BDEA-9BF25007A070}" srcOrd="0" destOrd="0" presId="urn:microsoft.com/office/officeart/2005/8/layout/orgChart1"/>
    <dgm:cxn modelId="{60B859E2-E7DD-4354-90A8-7CB7B7B49F2C}" type="presParOf" srcId="{44221313-FE5C-43AC-BDEA-9BF25007A070}" destId="{A7A60651-CF2C-4A45-A60A-2C4D9675C086}" srcOrd="0" destOrd="0" presId="urn:microsoft.com/office/officeart/2005/8/layout/orgChart1"/>
    <dgm:cxn modelId="{75CA2AF6-4E4B-4EAA-88A3-57C3C9D5F0AB}" type="presParOf" srcId="{44221313-FE5C-43AC-BDEA-9BF25007A070}" destId="{C620D9B7-E2CC-4DE4-A397-D2C2DBB3E275}" srcOrd="1" destOrd="0" presId="urn:microsoft.com/office/officeart/2005/8/layout/orgChart1"/>
    <dgm:cxn modelId="{8150C73D-BF81-46E5-9BFD-C18B8968E726}" type="presParOf" srcId="{CD31B773-0BBD-4106-A179-E27A54E6AF5A}" destId="{1D891907-7B1F-44F6-8B42-D4B013C1926C}" srcOrd="1" destOrd="0" presId="urn:microsoft.com/office/officeart/2005/8/layout/orgChart1"/>
    <dgm:cxn modelId="{8D67375B-CC39-43E3-9D7D-CB872DE60D33}" type="presParOf" srcId="{CD31B773-0BBD-4106-A179-E27A54E6AF5A}" destId="{D2E9B6C5-0D20-4D4E-AEB4-D5AB7073E5F7}" srcOrd="2" destOrd="0" presId="urn:microsoft.com/office/officeart/2005/8/layout/orgChart1"/>
    <dgm:cxn modelId="{CF07FF1B-96F2-4F66-95C1-9765437B6BC6}" type="presParOf" srcId="{F98E6977-88C2-44EA-AAC8-73E7AEC90329}" destId="{28966D99-9D50-4181-8E9D-D7D6D6583A3F}" srcOrd="2" destOrd="0" presId="urn:microsoft.com/office/officeart/2005/8/layout/orgChart1"/>
    <dgm:cxn modelId="{53F7D9EE-2AF2-4108-8095-FCFA3A483C34}" type="presParOf" srcId="{F98E6977-88C2-44EA-AAC8-73E7AEC90329}" destId="{E21C41E1-98EF-4957-8E75-6431299EA07E}" srcOrd="3" destOrd="0" presId="urn:microsoft.com/office/officeart/2005/8/layout/orgChart1"/>
    <dgm:cxn modelId="{BD7744AA-8602-4F11-8AFB-047BBA61C13B}" type="presParOf" srcId="{E21C41E1-98EF-4957-8E75-6431299EA07E}" destId="{553F9EF7-7597-4B11-A147-77CC40B451CC}" srcOrd="0" destOrd="0" presId="urn:microsoft.com/office/officeart/2005/8/layout/orgChart1"/>
    <dgm:cxn modelId="{80D69C08-E758-48C8-9F42-6280C8ACDF8D}" type="presParOf" srcId="{553F9EF7-7597-4B11-A147-77CC40B451CC}" destId="{709F3445-49B3-482D-BFA2-29C324C9DFAA}" srcOrd="0" destOrd="0" presId="urn:microsoft.com/office/officeart/2005/8/layout/orgChart1"/>
    <dgm:cxn modelId="{B3853D89-F526-44E2-AFD3-C2E9E80ACAE9}" type="presParOf" srcId="{553F9EF7-7597-4B11-A147-77CC40B451CC}" destId="{E6F209CC-A955-4158-AAF6-A9191514149A}" srcOrd="1" destOrd="0" presId="urn:microsoft.com/office/officeart/2005/8/layout/orgChart1"/>
    <dgm:cxn modelId="{B82C07D3-FDE1-4839-9B71-6D1BDEF4D3DC}" type="presParOf" srcId="{E21C41E1-98EF-4957-8E75-6431299EA07E}" destId="{F4DE49F1-B839-4ACE-B364-C05BE5875748}" srcOrd="1" destOrd="0" presId="urn:microsoft.com/office/officeart/2005/8/layout/orgChart1"/>
    <dgm:cxn modelId="{529FD145-A36C-4ACC-A3D4-1CA078278D5F}" type="presParOf" srcId="{E21C41E1-98EF-4957-8E75-6431299EA07E}" destId="{3BA012F0-2AD2-4FCA-A479-AEAC33C64BB0}" srcOrd="2" destOrd="0" presId="urn:microsoft.com/office/officeart/2005/8/layout/orgChart1"/>
    <dgm:cxn modelId="{3F77C64A-D820-4E6E-B4F5-589CFC9FEBAD}" type="presParOf" srcId="{F98E6977-88C2-44EA-AAC8-73E7AEC90329}" destId="{13BD05F4-20D8-45B0-826C-3EBF9EAF742F}" srcOrd="4" destOrd="0" presId="urn:microsoft.com/office/officeart/2005/8/layout/orgChart1"/>
    <dgm:cxn modelId="{A4B906C9-1FF6-40DA-A440-57F183D9A319}" type="presParOf" srcId="{F98E6977-88C2-44EA-AAC8-73E7AEC90329}" destId="{8D303712-91EE-475F-94A2-B86827E56B1C}" srcOrd="5" destOrd="0" presId="urn:microsoft.com/office/officeart/2005/8/layout/orgChart1"/>
    <dgm:cxn modelId="{C11E1AE5-B633-45D0-A8A3-B6EFF91313DE}" type="presParOf" srcId="{8D303712-91EE-475F-94A2-B86827E56B1C}" destId="{31D243AE-1A7E-4E85-ABD8-E315E5BEE386}" srcOrd="0" destOrd="0" presId="urn:microsoft.com/office/officeart/2005/8/layout/orgChart1"/>
    <dgm:cxn modelId="{E5E012F9-96FA-46C1-BF3F-4BF888BA3D9A}" type="presParOf" srcId="{31D243AE-1A7E-4E85-ABD8-E315E5BEE386}" destId="{9FAACA75-CCDA-4E83-8832-DD63051C607A}" srcOrd="0" destOrd="0" presId="urn:microsoft.com/office/officeart/2005/8/layout/orgChart1"/>
    <dgm:cxn modelId="{7D149FA1-D403-4040-8DA3-D67538C5F15D}" type="presParOf" srcId="{31D243AE-1A7E-4E85-ABD8-E315E5BEE386}" destId="{12BDFD43-2EDF-485C-A87E-2213584EBF58}" srcOrd="1" destOrd="0" presId="urn:microsoft.com/office/officeart/2005/8/layout/orgChart1"/>
    <dgm:cxn modelId="{4932BDFF-4409-4A90-90BD-BBB85DC5CAE0}" type="presParOf" srcId="{8D303712-91EE-475F-94A2-B86827E56B1C}" destId="{53D90B93-623C-41EF-A467-ACECB1F63BC4}" srcOrd="1" destOrd="0" presId="urn:microsoft.com/office/officeart/2005/8/layout/orgChart1"/>
    <dgm:cxn modelId="{CC9B1A9C-8C18-40F0-A693-F4CA602F8089}" type="presParOf" srcId="{8D303712-91EE-475F-94A2-B86827E56B1C}" destId="{233479A5-56BF-4015-9293-3FB840066532}" srcOrd="2" destOrd="0" presId="urn:microsoft.com/office/officeart/2005/8/layout/orgChart1"/>
    <dgm:cxn modelId="{C992097F-37D4-4EFA-801F-7483A21A3F21}" type="presParOf" srcId="{31F14AE9-8304-43CA-BCA5-6B540A24E1A4}" destId="{A0640FE9-0B85-4E6C-8ABA-0A7E2E48973C}" srcOrd="2" destOrd="0" presId="urn:microsoft.com/office/officeart/2005/8/layout/orgChart1"/>
    <dgm:cxn modelId="{6D6CC1AA-FBA1-402F-987F-0A025E995F3A}" type="presParOf" srcId="{C8B083BB-92D9-442C-BAE4-F3A18BB40F9B}" destId="{64D17000-911C-44DA-B6AA-3B966B350D4C}" srcOrd="8" destOrd="0" presId="urn:microsoft.com/office/officeart/2005/8/layout/orgChart1"/>
    <dgm:cxn modelId="{06F50741-1EAF-47CA-9D98-97B78F6689ED}" type="presParOf" srcId="{C8B083BB-92D9-442C-BAE4-F3A18BB40F9B}" destId="{8E946B69-0E20-447B-A941-D35AC5E70B31}" srcOrd="9" destOrd="0" presId="urn:microsoft.com/office/officeart/2005/8/layout/orgChart1"/>
    <dgm:cxn modelId="{2DC95982-DD27-41C5-A4DB-99418EC319D9}" type="presParOf" srcId="{8E946B69-0E20-447B-A941-D35AC5E70B31}" destId="{9D7A3385-5109-4142-8C28-B4E2BED960A0}" srcOrd="0" destOrd="0" presId="urn:microsoft.com/office/officeart/2005/8/layout/orgChart1"/>
    <dgm:cxn modelId="{5AC5DAF3-4F10-4B11-9D84-991CAB631BC2}" type="presParOf" srcId="{9D7A3385-5109-4142-8C28-B4E2BED960A0}" destId="{C8C1784A-8442-4F65-991D-BA0921601C50}" srcOrd="0" destOrd="0" presId="urn:microsoft.com/office/officeart/2005/8/layout/orgChart1"/>
    <dgm:cxn modelId="{2D744C7A-1937-4C4E-9973-0617DD0ECA4E}" type="presParOf" srcId="{9D7A3385-5109-4142-8C28-B4E2BED960A0}" destId="{1C796133-9C6B-4138-B9F8-D5AEE156E9BC}" srcOrd="1" destOrd="0" presId="urn:microsoft.com/office/officeart/2005/8/layout/orgChart1"/>
    <dgm:cxn modelId="{90B0DCD3-086E-4F49-AAC6-A2DB76B3B6F5}" type="presParOf" srcId="{8E946B69-0E20-447B-A941-D35AC5E70B31}" destId="{6D2DF3B2-0BDE-4947-AE37-00648B1BDDE8}" srcOrd="1" destOrd="0" presId="urn:microsoft.com/office/officeart/2005/8/layout/orgChart1"/>
    <dgm:cxn modelId="{A0812115-9F88-40B0-97AF-26A1BB416752}" type="presParOf" srcId="{6D2DF3B2-0BDE-4947-AE37-00648B1BDDE8}" destId="{EC90CB94-5046-4A33-9D48-4EFA02C7D473}" srcOrd="0" destOrd="0" presId="urn:microsoft.com/office/officeart/2005/8/layout/orgChart1"/>
    <dgm:cxn modelId="{AE4AB692-DFAE-4D77-9AAF-ADC185E8C2A0}" type="presParOf" srcId="{6D2DF3B2-0BDE-4947-AE37-00648B1BDDE8}" destId="{5C474F40-D0C9-423E-B5ED-5152A1223A5B}" srcOrd="1" destOrd="0" presId="urn:microsoft.com/office/officeart/2005/8/layout/orgChart1"/>
    <dgm:cxn modelId="{872558CC-5F33-4C48-9374-64B441C39C42}" type="presParOf" srcId="{5C474F40-D0C9-423E-B5ED-5152A1223A5B}" destId="{8D9061E3-0E08-4C6A-B0C2-6412DDFAC1C9}" srcOrd="0" destOrd="0" presId="urn:microsoft.com/office/officeart/2005/8/layout/orgChart1"/>
    <dgm:cxn modelId="{1F5A8FDF-4FB2-4930-9DBB-27BD6DF58181}" type="presParOf" srcId="{8D9061E3-0E08-4C6A-B0C2-6412DDFAC1C9}" destId="{389D3386-133A-4A42-8493-4AC73A64C4C7}" srcOrd="0" destOrd="0" presId="urn:microsoft.com/office/officeart/2005/8/layout/orgChart1"/>
    <dgm:cxn modelId="{82A38B96-FED4-4B41-A89D-E84B675BE10C}" type="presParOf" srcId="{8D9061E3-0E08-4C6A-B0C2-6412DDFAC1C9}" destId="{863A92EC-BE3E-4093-9A0E-D11B684C15A5}" srcOrd="1" destOrd="0" presId="urn:microsoft.com/office/officeart/2005/8/layout/orgChart1"/>
    <dgm:cxn modelId="{CE41D5F8-9A91-4CE2-B0AC-CF200575752B}" type="presParOf" srcId="{5C474F40-D0C9-423E-B5ED-5152A1223A5B}" destId="{6796EDC0-59E6-4889-9BE9-EBDFDF31F5A5}" srcOrd="1" destOrd="0" presId="urn:microsoft.com/office/officeart/2005/8/layout/orgChart1"/>
    <dgm:cxn modelId="{432B0786-EFF6-432E-9F24-6E9AE76493C9}" type="presParOf" srcId="{5C474F40-D0C9-423E-B5ED-5152A1223A5B}" destId="{37FA2451-26A9-4826-ADE7-13DF1E17C74D}" srcOrd="2" destOrd="0" presId="urn:microsoft.com/office/officeart/2005/8/layout/orgChart1"/>
    <dgm:cxn modelId="{B6B811BF-8B1E-43D6-91CF-3BDEE0C1491F}" type="presParOf" srcId="{6D2DF3B2-0BDE-4947-AE37-00648B1BDDE8}" destId="{4ADCF5E4-A5FF-40F4-80A6-7302C39E6B35}" srcOrd="2" destOrd="0" presId="urn:microsoft.com/office/officeart/2005/8/layout/orgChart1"/>
    <dgm:cxn modelId="{CA848A97-0669-48B2-B8C3-22D55055C895}" type="presParOf" srcId="{6D2DF3B2-0BDE-4947-AE37-00648B1BDDE8}" destId="{9A677C10-EC7D-43B3-A9AB-0144ED27D5E3}" srcOrd="3" destOrd="0" presId="urn:microsoft.com/office/officeart/2005/8/layout/orgChart1"/>
    <dgm:cxn modelId="{8D93A5CC-627E-45DD-9E2C-08BBB9BE1BB6}" type="presParOf" srcId="{9A677C10-EC7D-43B3-A9AB-0144ED27D5E3}" destId="{27F5EF68-472A-41F5-8306-8F08498AECE7}" srcOrd="0" destOrd="0" presId="urn:microsoft.com/office/officeart/2005/8/layout/orgChart1"/>
    <dgm:cxn modelId="{47091952-C106-4221-988D-3CA492C87D2C}" type="presParOf" srcId="{27F5EF68-472A-41F5-8306-8F08498AECE7}" destId="{3E29A953-4033-4413-8581-0F13AADB8EA0}" srcOrd="0" destOrd="0" presId="urn:microsoft.com/office/officeart/2005/8/layout/orgChart1"/>
    <dgm:cxn modelId="{A032562B-60D2-46CA-BE04-CD311DAC0690}" type="presParOf" srcId="{27F5EF68-472A-41F5-8306-8F08498AECE7}" destId="{F830221B-D3C5-4879-9D71-68A252F19968}" srcOrd="1" destOrd="0" presId="urn:microsoft.com/office/officeart/2005/8/layout/orgChart1"/>
    <dgm:cxn modelId="{6A15EE3F-A92E-4085-B565-E2CBF89580DA}" type="presParOf" srcId="{9A677C10-EC7D-43B3-A9AB-0144ED27D5E3}" destId="{E0C54598-D195-465F-90BE-B7247493FA89}" srcOrd="1" destOrd="0" presId="urn:microsoft.com/office/officeart/2005/8/layout/orgChart1"/>
    <dgm:cxn modelId="{ACE9E811-8E11-42BB-B342-CC40EB91BF65}" type="presParOf" srcId="{9A677C10-EC7D-43B3-A9AB-0144ED27D5E3}" destId="{FF8B5868-D0DC-4347-A9EA-717F8FAE35C9}" srcOrd="2" destOrd="0" presId="urn:microsoft.com/office/officeart/2005/8/layout/orgChart1"/>
    <dgm:cxn modelId="{6D38E4E0-EB76-432A-9BA4-7006C859FA98}" type="presParOf" srcId="{6D2DF3B2-0BDE-4947-AE37-00648B1BDDE8}" destId="{DCA09124-E535-4328-90ED-1714941D37F1}" srcOrd="4" destOrd="0" presId="urn:microsoft.com/office/officeart/2005/8/layout/orgChart1"/>
    <dgm:cxn modelId="{2CF02901-6AC8-4390-92CA-C74A6C550962}" type="presParOf" srcId="{6D2DF3B2-0BDE-4947-AE37-00648B1BDDE8}" destId="{7F4F94FD-70CE-441A-8BE2-BAD5BE222915}" srcOrd="5" destOrd="0" presId="urn:microsoft.com/office/officeart/2005/8/layout/orgChart1"/>
    <dgm:cxn modelId="{1FB99836-C4D4-4ED0-A5ED-738089F5B830}" type="presParOf" srcId="{7F4F94FD-70CE-441A-8BE2-BAD5BE222915}" destId="{09EA701C-5E83-406B-A6FA-EBABD8BA18CF}" srcOrd="0" destOrd="0" presId="urn:microsoft.com/office/officeart/2005/8/layout/orgChart1"/>
    <dgm:cxn modelId="{37A2AA7C-4059-427F-BAA1-45E30584B29A}" type="presParOf" srcId="{09EA701C-5E83-406B-A6FA-EBABD8BA18CF}" destId="{042EBF29-9221-4AD6-BC2D-A70AC3FE646D}" srcOrd="0" destOrd="0" presId="urn:microsoft.com/office/officeart/2005/8/layout/orgChart1"/>
    <dgm:cxn modelId="{959AFF53-33C8-4603-B30C-CB67D3D2C9FB}" type="presParOf" srcId="{09EA701C-5E83-406B-A6FA-EBABD8BA18CF}" destId="{68E6B7EA-27D7-4CC9-B657-C662C1E23815}" srcOrd="1" destOrd="0" presId="urn:microsoft.com/office/officeart/2005/8/layout/orgChart1"/>
    <dgm:cxn modelId="{3938E057-00F0-4E54-A247-29B38158C84F}" type="presParOf" srcId="{7F4F94FD-70CE-441A-8BE2-BAD5BE222915}" destId="{E85194EC-2A72-4D9D-BAEA-8C767D9C9AE1}" srcOrd="1" destOrd="0" presId="urn:microsoft.com/office/officeart/2005/8/layout/orgChart1"/>
    <dgm:cxn modelId="{2F1EB3E3-C39A-4E46-9E71-DFD0EA99A2A1}" type="presParOf" srcId="{7F4F94FD-70CE-441A-8BE2-BAD5BE222915}" destId="{C2B56FC7-C537-4EF0-A707-5D5C1511C311}" srcOrd="2" destOrd="0" presId="urn:microsoft.com/office/officeart/2005/8/layout/orgChart1"/>
    <dgm:cxn modelId="{A670E01C-24DE-452D-9E70-B309344627D4}" type="presParOf" srcId="{6D2DF3B2-0BDE-4947-AE37-00648B1BDDE8}" destId="{74F05CCD-11C5-4BAB-A8EF-9C80C643D6D7}" srcOrd="6" destOrd="0" presId="urn:microsoft.com/office/officeart/2005/8/layout/orgChart1"/>
    <dgm:cxn modelId="{BF89A9F3-42DA-468A-BAF9-4B37A5ED669F}" type="presParOf" srcId="{6D2DF3B2-0BDE-4947-AE37-00648B1BDDE8}" destId="{44169E1A-AA0A-4338-AF75-2729620EADE3}" srcOrd="7" destOrd="0" presId="urn:microsoft.com/office/officeart/2005/8/layout/orgChart1"/>
    <dgm:cxn modelId="{7F3E1745-2AFF-4A36-9FF4-D22652A24AA2}" type="presParOf" srcId="{44169E1A-AA0A-4338-AF75-2729620EADE3}" destId="{6D9D7250-4774-4A32-A0E4-560DA24ED7F5}" srcOrd="0" destOrd="0" presId="urn:microsoft.com/office/officeart/2005/8/layout/orgChart1"/>
    <dgm:cxn modelId="{369570EB-1C18-46AD-9312-6AB71F0D9FB2}" type="presParOf" srcId="{6D9D7250-4774-4A32-A0E4-560DA24ED7F5}" destId="{AA0F024F-C73D-4016-9673-D1B4D6C48EFA}" srcOrd="0" destOrd="0" presId="urn:microsoft.com/office/officeart/2005/8/layout/orgChart1"/>
    <dgm:cxn modelId="{91E2F9C5-5955-48A8-94FF-F2B35108E116}" type="presParOf" srcId="{6D9D7250-4774-4A32-A0E4-560DA24ED7F5}" destId="{0558D3C2-408E-4BAA-AB49-8097E51A9F3E}" srcOrd="1" destOrd="0" presId="urn:microsoft.com/office/officeart/2005/8/layout/orgChart1"/>
    <dgm:cxn modelId="{A739290C-82A7-4CD0-B32C-A0CA588E8CC7}" type="presParOf" srcId="{44169E1A-AA0A-4338-AF75-2729620EADE3}" destId="{C9C9518C-8AFA-48FA-B538-1B19205F4A5A}" srcOrd="1" destOrd="0" presId="urn:microsoft.com/office/officeart/2005/8/layout/orgChart1"/>
    <dgm:cxn modelId="{6AD12A2A-49B5-44B5-8227-30DA6FD68C3C}" type="presParOf" srcId="{44169E1A-AA0A-4338-AF75-2729620EADE3}" destId="{EA005A5C-C8A2-4B7C-B51E-F4CD08AF4EFB}" srcOrd="2" destOrd="0" presId="urn:microsoft.com/office/officeart/2005/8/layout/orgChart1"/>
    <dgm:cxn modelId="{C48635BA-5638-4B57-A68C-0DD90FA73914}" type="presParOf" srcId="{6D2DF3B2-0BDE-4947-AE37-00648B1BDDE8}" destId="{1F87AC68-F86B-4B4E-920B-1D27FA125572}" srcOrd="8" destOrd="0" presId="urn:microsoft.com/office/officeart/2005/8/layout/orgChart1"/>
    <dgm:cxn modelId="{976BB7F9-B07D-4218-B309-AEA28EE64F89}" type="presParOf" srcId="{6D2DF3B2-0BDE-4947-AE37-00648B1BDDE8}" destId="{6FB24B49-5217-41BE-8487-7049D5258442}" srcOrd="9" destOrd="0" presId="urn:microsoft.com/office/officeart/2005/8/layout/orgChart1"/>
    <dgm:cxn modelId="{8DD2E414-B914-4EE2-A5B8-D1A8ECD4DEEA}" type="presParOf" srcId="{6FB24B49-5217-41BE-8487-7049D5258442}" destId="{3952C2E6-736B-42E2-883E-9F0CB8F918DE}" srcOrd="0" destOrd="0" presId="urn:microsoft.com/office/officeart/2005/8/layout/orgChart1"/>
    <dgm:cxn modelId="{18D6F6EE-B450-4EF3-8381-0795973A463D}" type="presParOf" srcId="{3952C2E6-736B-42E2-883E-9F0CB8F918DE}" destId="{6760A41E-13BB-4154-B775-ECCBA8C1CFFB}" srcOrd="0" destOrd="0" presId="urn:microsoft.com/office/officeart/2005/8/layout/orgChart1"/>
    <dgm:cxn modelId="{D60C87B0-29E9-4C40-925F-4184DB6ECA5F}" type="presParOf" srcId="{3952C2E6-736B-42E2-883E-9F0CB8F918DE}" destId="{34CD472C-8CCE-4560-B0A5-351000F429E5}" srcOrd="1" destOrd="0" presId="urn:microsoft.com/office/officeart/2005/8/layout/orgChart1"/>
    <dgm:cxn modelId="{97496509-72F2-4C96-894C-698A632BE2E5}" type="presParOf" srcId="{6FB24B49-5217-41BE-8487-7049D5258442}" destId="{A44B177C-FBEF-4FE3-834D-BA7C5E9C7FE7}" srcOrd="1" destOrd="0" presId="urn:microsoft.com/office/officeart/2005/8/layout/orgChart1"/>
    <dgm:cxn modelId="{9F7EAF4D-6A2A-46B6-9AB5-70EE0A425F92}" type="presParOf" srcId="{6FB24B49-5217-41BE-8487-7049D5258442}" destId="{AC4466CD-6916-4855-819B-DF4C5C3C9535}" srcOrd="2" destOrd="0" presId="urn:microsoft.com/office/officeart/2005/8/layout/orgChart1"/>
    <dgm:cxn modelId="{533B2E66-C137-43B9-BF80-CACEB9906973}" type="presParOf" srcId="{8E946B69-0E20-447B-A941-D35AC5E70B31}" destId="{99BF9B8E-326F-47C6-B4DC-640113E922DB}" srcOrd="2" destOrd="0" presId="urn:microsoft.com/office/officeart/2005/8/layout/orgChart1"/>
    <dgm:cxn modelId="{513BD401-B58A-46C2-BA89-0C996D8C8877}" type="presParOf" srcId="{C8B083BB-92D9-442C-BAE4-F3A18BB40F9B}" destId="{263E2FC2-5D0F-438E-B85F-23B6AF200802}" srcOrd="10" destOrd="0" presId="urn:microsoft.com/office/officeart/2005/8/layout/orgChart1"/>
    <dgm:cxn modelId="{9855BB17-4159-4A68-A1FC-A878A0AF5D81}" type="presParOf" srcId="{C8B083BB-92D9-442C-BAE4-F3A18BB40F9B}" destId="{EA6D74A1-3390-454A-8049-C2D0C77E7964}" srcOrd="11" destOrd="0" presId="urn:microsoft.com/office/officeart/2005/8/layout/orgChart1"/>
    <dgm:cxn modelId="{61F0160A-B251-4F49-9BCD-CA67329C58C9}" type="presParOf" srcId="{EA6D74A1-3390-454A-8049-C2D0C77E7964}" destId="{FE842246-8504-421E-802D-4B92B927EAD5}" srcOrd="0" destOrd="0" presId="urn:microsoft.com/office/officeart/2005/8/layout/orgChart1"/>
    <dgm:cxn modelId="{D8B12DA7-AB26-4FBD-A751-42F706173EB3}" type="presParOf" srcId="{FE842246-8504-421E-802D-4B92B927EAD5}" destId="{1F9CBB33-8EF2-4ABE-B2F3-A4D5C15708ED}" srcOrd="0" destOrd="0" presId="urn:microsoft.com/office/officeart/2005/8/layout/orgChart1"/>
    <dgm:cxn modelId="{9AE61458-E1CA-412C-B648-2551842ACB98}" type="presParOf" srcId="{FE842246-8504-421E-802D-4B92B927EAD5}" destId="{4617D95E-E76D-4E1C-B784-48C3E2399DD4}" srcOrd="1" destOrd="0" presId="urn:microsoft.com/office/officeart/2005/8/layout/orgChart1"/>
    <dgm:cxn modelId="{FF034AF3-B93D-419B-89E3-60044EFBCD27}" type="presParOf" srcId="{EA6D74A1-3390-454A-8049-C2D0C77E7964}" destId="{172DBD5A-F598-43CF-8020-D7E1FAAA1CF3}" srcOrd="1" destOrd="0" presId="urn:microsoft.com/office/officeart/2005/8/layout/orgChart1"/>
    <dgm:cxn modelId="{917A31D3-63D2-466E-89B4-A9368125A5E5}" type="presParOf" srcId="{172DBD5A-F598-43CF-8020-D7E1FAAA1CF3}" destId="{F1D51E38-AC06-4DDF-A0B4-06BBC5C3A894}" srcOrd="0" destOrd="0" presId="urn:microsoft.com/office/officeart/2005/8/layout/orgChart1"/>
    <dgm:cxn modelId="{B3525799-1C15-4CCC-A1FD-091BBCEF083D}" type="presParOf" srcId="{172DBD5A-F598-43CF-8020-D7E1FAAA1CF3}" destId="{FFF5ECDC-FAE8-47F5-8E00-1D3E8657879C}" srcOrd="1" destOrd="0" presId="urn:microsoft.com/office/officeart/2005/8/layout/orgChart1"/>
    <dgm:cxn modelId="{84B82C93-C553-4338-9F1B-54019111987E}" type="presParOf" srcId="{FFF5ECDC-FAE8-47F5-8E00-1D3E8657879C}" destId="{B362E23C-9D9F-463E-975C-B2F43A64F570}" srcOrd="0" destOrd="0" presId="urn:microsoft.com/office/officeart/2005/8/layout/orgChart1"/>
    <dgm:cxn modelId="{82D9C3E3-EEB6-4E7C-894C-D8A48C8D7372}" type="presParOf" srcId="{B362E23C-9D9F-463E-975C-B2F43A64F570}" destId="{F9A683B9-C034-400B-BC68-5214D020A082}" srcOrd="0" destOrd="0" presId="urn:microsoft.com/office/officeart/2005/8/layout/orgChart1"/>
    <dgm:cxn modelId="{4F4585FA-ABAA-4A65-B5D4-48E01EF5EB84}" type="presParOf" srcId="{B362E23C-9D9F-463E-975C-B2F43A64F570}" destId="{A291A9BC-2567-4DCB-9EF6-2819084324BF}" srcOrd="1" destOrd="0" presId="urn:microsoft.com/office/officeart/2005/8/layout/orgChart1"/>
    <dgm:cxn modelId="{4CAF2D79-3F23-49D6-974E-39C7011CFC62}" type="presParOf" srcId="{FFF5ECDC-FAE8-47F5-8E00-1D3E8657879C}" destId="{96EAA120-B857-492B-86C4-E3652785F8F5}" srcOrd="1" destOrd="0" presId="urn:microsoft.com/office/officeart/2005/8/layout/orgChart1"/>
    <dgm:cxn modelId="{E5A408A6-0CAE-4FE1-BBA7-1977E3FB06D0}" type="presParOf" srcId="{FFF5ECDC-FAE8-47F5-8E00-1D3E8657879C}" destId="{A2017E30-B026-4C23-9675-4DD0CC6B1094}" srcOrd="2" destOrd="0" presId="urn:microsoft.com/office/officeart/2005/8/layout/orgChart1"/>
    <dgm:cxn modelId="{D769EEA6-2491-48B9-A554-96E7F92B031D}" type="presParOf" srcId="{172DBD5A-F598-43CF-8020-D7E1FAAA1CF3}" destId="{0218ED71-32C6-4ED9-A7E9-4BD3C2644946}" srcOrd="2" destOrd="0" presId="urn:microsoft.com/office/officeart/2005/8/layout/orgChart1"/>
    <dgm:cxn modelId="{950898A4-3BDB-4CDB-8F2D-86ED8AA09A27}" type="presParOf" srcId="{172DBD5A-F598-43CF-8020-D7E1FAAA1CF3}" destId="{5B64946E-12AA-49A0-BC42-080D16B38A0F}" srcOrd="3" destOrd="0" presId="urn:microsoft.com/office/officeart/2005/8/layout/orgChart1"/>
    <dgm:cxn modelId="{46BC86D6-145F-4B70-B6CB-2D666780B8E2}" type="presParOf" srcId="{5B64946E-12AA-49A0-BC42-080D16B38A0F}" destId="{2779B287-18D7-44C0-A509-5DBD12C70A14}" srcOrd="0" destOrd="0" presId="urn:microsoft.com/office/officeart/2005/8/layout/orgChart1"/>
    <dgm:cxn modelId="{209D0019-58F7-4C6C-AFBB-5B4F3D96E444}" type="presParOf" srcId="{2779B287-18D7-44C0-A509-5DBD12C70A14}" destId="{104D23E0-41EC-4312-82C3-E04ACA5AE692}" srcOrd="0" destOrd="0" presId="urn:microsoft.com/office/officeart/2005/8/layout/orgChart1"/>
    <dgm:cxn modelId="{C6A11C7D-702D-4B47-A0E6-663D309051BC}" type="presParOf" srcId="{2779B287-18D7-44C0-A509-5DBD12C70A14}" destId="{AC19DD93-BC3B-4172-B2F7-40D8206C2E94}" srcOrd="1" destOrd="0" presId="urn:microsoft.com/office/officeart/2005/8/layout/orgChart1"/>
    <dgm:cxn modelId="{6F094322-6F5B-430B-A077-BAAAB6D67D70}" type="presParOf" srcId="{5B64946E-12AA-49A0-BC42-080D16B38A0F}" destId="{AAB5FB5C-10F1-480E-B314-D8487F95A258}" srcOrd="1" destOrd="0" presId="urn:microsoft.com/office/officeart/2005/8/layout/orgChart1"/>
    <dgm:cxn modelId="{E841D099-99FA-4624-A5F5-9D9125B2A8EF}" type="presParOf" srcId="{5B64946E-12AA-49A0-BC42-080D16B38A0F}" destId="{C6DB30B5-DA2D-4A92-BBD8-292640ABB386}" srcOrd="2" destOrd="0" presId="urn:microsoft.com/office/officeart/2005/8/layout/orgChart1"/>
    <dgm:cxn modelId="{5A5AD8A7-D90D-4BCF-B957-9906B133C5F2}" type="presParOf" srcId="{172DBD5A-F598-43CF-8020-D7E1FAAA1CF3}" destId="{56755947-D6FB-428D-B25F-ADA2ABBBFD21}" srcOrd="4" destOrd="0" presId="urn:microsoft.com/office/officeart/2005/8/layout/orgChart1"/>
    <dgm:cxn modelId="{8B7F330B-4D6D-4D3F-8EEC-8B4C2A53D322}" type="presParOf" srcId="{172DBD5A-F598-43CF-8020-D7E1FAAA1CF3}" destId="{7D7E25B8-6ECE-4BBF-9D8D-A26819B9CFA4}" srcOrd="5" destOrd="0" presId="urn:microsoft.com/office/officeart/2005/8/layout/orgChart1"/>
    <dgm:cxn modelId="{6E56AFDD-E64B-4325-9CC9-CFAB196BA685}" type="presParOf" srcId="{7D7E25B8-6ECE-4BBF-9D8D-A26819B9CFA4}" destId="{9532F06C-B96E-4220-B631-A7FDB2640BF7}" srcOrd="0" destOrd="0" presId="urn:microsoft.com/office/officeart/2005/8/layout/orgChart1"/>
    <dgm:cxn modelId="{CD2712AF-A079-45DD-8048-3A21AF19E262}" type="presParOf" srcId="{9532F06C-B96E-4220-B631-A7FDB2640BF7}" destId="{D0715D6B-48AA-411B-9BED-2DD13377F827}" srcOrd="0" destOrd="0" presId="urn:microsoft.com/office/officeart/2005/8/layout/orgChart1"/>
    <dgm:cxn modelId="{F571E59B-E9B1-484B-9614-0CB60623B70F}" type="presParOf" srcId="{9532F06C-B96E-4220-B631-A7FDB2640BF7}" destId="{44A058C4-CEFC-4C5F-835C-3325E09E3401}" srcOrd="1" destOrd="0" presId="urn:microsoft.com/office/officeart/2005/8/layout/orgChart1"/>
    <dgm:cxn modelId="{01901A60-463A-45E1-8085-1BBF84F65670}" type="presParOf" srcId="{7D7E25B8-6ECE-4BBF-9D8D-A26819B9CFA4}" destId="{A4EB84AC-5737-4955-A138-B28D2DA78F9C}" srcOrd="1" destOrd="0" presId="urn:microsoft.com/office/officeart/2005/8/layout/orgChart1"/>
    <dgm:cxn modelId="{71C834C8-3626-428B-90BB-FC47453DAD2B}" type="presParOf" srcId="{7D7E25B8-6ECE-4BBF-9D8D-A26819B9CFA4}" destId="{5248D096-1725-4990-98F9-F7B8FF1FB4C2}" srcOrd="2" destOrd="0" presId="urn:microsoft.com/office/officeart/2005/8/layout/orgChart1"/>
    <dgm:cxn modelId="{2CE9C242-B68A-46E9-9090-8D5DF4D39657}" type="presParOf" srcId="{172DBD5A-F598-43CF-8020-D7E1FAAA1CF3}" destId="{2668C817-E0F1-41B2-BD3E-C9B823DF5B43}" srcOrd="6" destOrd="0" presId="urn:microsoft.com/office/officeart/2005/8/layout/orgChart1"/>
    <dgm:cxn modelId="{ECFA8E18-2A6B-42C9-9D53-A7228EFB45C2}" type="presParOf" srcId="{172DBD5A-F598-43CF-8020-D7E1FAAA1CF3}" destId="{F4EC6C5B-3F4F-4E4D-A881-EB4BED1026C2}" srcOrd="7" destOrd="0" presId="urn:microsoft.com/office/officeart/2005/8/layout/orgChart1"/>
    <dgm:cxn modelId="{9C9DD79F-E973-451B-B112-3CF752870432}" type="presParOf" srcId="{F4EC6C5B-3F4F-4E4D-A881-EB4BED1026C2}" destId="{B6E1028F-D9C7-46E1-A830-F2766C3080BF}" srcOrd="0" destOrd="0" presId="urn:microsoft.com/office/officeart/2005/8/layout/orgChart1"/>
    <dgm:cxn modelId="{FB56BFEF-56EE-43B6-8031-138002F98035}" type="presParOf" srcId="{B6E1028F-D9C7-46E1-A830-F2766C3080BF}" destId="{4B6A839D-E387-42BB-AEF9-76AD65E38040}" srcOrd="0" destOrd="0" presId="urn:microsoft.com/office/officeart/2005/8/layout/orgChart1"/>
    <dgm:cxn modelId="{321E9875-8CC0-4D0B-8DE7-25B3ABB4B5BF}" type="presParOf" srcId="{B6E1028F-D9C7-46E1-A830-F2766C3080BF}" destId="{CC704462-23FD-4651-8A0B-ED26E72FAA63}" srcOrd="1" destOrd="0" presId="urn:microsoft.com/office/officeart/2005/8/layout/orgChart1"/>
    <dgm:cxn modelId="{AA85ED29-3B67-4454-9747-BB2256A1065E}" type="presParOf" srcId="{F4EC6C5B-3F4F-4E4D-A881-EB4BED1026C2}" destId="{F8803C5B-6F8C-44C5-9F89-DB6326D8E653}" srcOrd="1" destOrd="0" presId="urn:microsoft.com/office/officeart/2005/8/layout/orgChart1"/>
    <dgm:cxn modelId="{5CB99F95-0FC2-42E5-9852-9A6DC7A1A2D8}" type="presParOf" srcId="{F4EC6C5B-3F4F-4E4D-A881-EB4BED1026C2}" destId="{9685264D-CF5C-4237-90BC-ADBCFE598B70}" srcOrd="2" destOrd="0" presId="urn:microsoft.com/office/officeart/2005/8/layout/orgChart1"/>
    <dgm:cxn modelId="{6A7DAD18-6838-40E0-AB49-3BE82077D99B}" type="presParOf" srcId="{172DBD5A-F598-43CF-8020-D7E1FAAA1CF3}" destId="{4AEFD8F9-AEC5-4A27-868B-BDDF2DDD2F57}" srcOrd="8" destOrd="0" presId="urn:microsoft.com/office/officeart/2005/8/layout/orgChart1"/>
    <dgm:cxn modelId="{55ABB891-205F-4413-B422-D34E1A291A02}" type="presParOf" srcId="{172DBD5A-F598-43CF-8020-D7E1FAAA1CF3}" destId="{E819714C-D0A6-4E2F-BE0A-B6FCA2AB766C}" srcOrd="9" destOrd="0" presId="urn:microsoft.com/office/officeart/2005/8/layout/orgChart1"/>
    <dgm:cxn modelId="{848511B1-9816-41F3-811E-0873236568A0}" type="presParOf" srcId="{E819714C-D0A6-4E2F-BE0A-B6FCA2AB766C}" destId="{E075E802-BA84-4820-A59D-7DEEA6205D29}" srcOrd="0" destOrd="0" presId="urn:microsoft.com/office/officeart/2005/8/layout/orgChart1"/>
    <dgm:cxn modelId="{BBA9C199-F8E8-40E4-89F9-BB9F8BAA1953}" type="presParOf" srcId="{E075E802-BA84-4820-A59D-7DEEA6205D29}" destId="{77EEBDC3-CA0D-453B-B04E-71763FC5B895}" srcOrd="0" destOrd="0" presId="urn:microsoft.com/office/officeart/2005/8/layout/orgChart1"/>
    <dgm:cxn modelId="{8334E851-3258-4FD7-B5FA-19034574B5C7}" type="presParOf" srcId="{E075E802-BA84-4820-A59D-7DEEA6205D29}" destId="{E56A3E0C-FCD7-4899-B7EA-1F635D6C0546}" srcOrd="1" destOrd="0" presId="urn:microsoft.com/office/officeart/2005/8/layout/orgChart1"/>
    <dgm:cxn modelId="{76425DAD-6643-4DFB-BF75-E2C63371B0FE}" type="presParOf" srcId="{E819714C-D0A6-4E2F-BE0A-B6FCA2AB766C}" destId="{6091B290-8555-41D9-97E9-C596CFF4471B}" srcOrd="1" destOrd="0" presId="urn:microsoft.com/office/officeart/2005/8/layout/orgChart1"/>
    <dgm:cxn modelId="{9C0F9471-C2E1-4A29-B775-D79B1F8ADE59}" type="presParOf" srcId="{E819714C-D0A6-4E2F-BE0A-B6FCA2AB766C}" destId="{3BB3019C-A2BA-4475-862C-AFCE0558BCB5}" srcOrd="2" destOrd="0" presId="urn:microsoft.com/office/officeart/2005/8/layout/orgChart1"/>
    <dgm:cxn modelId="{D1CC197F-DEAE-4C85-8E6C-9BFA342CF473}" type="presParOf" srcId="{EA6D74A1-3390-454A-8049-C2D0C77E7964}" destId="{2BEFE07B-075A-4430-9F3C-A0A1714BBFBF}" srcOrd="2" destOrd="0" presId="urn:microsoft.com/office/officeart/2005/8/layout/orgChart1"/>
    <dgm:cxn modelId="{04FB7AD8-FD67-439B-BA6F-9AEA6546D18B}" type="presParOf" srcId="{8440DD60-571C-4D55-92B2-516626AF1593}" destId="{E5C8483A-AE91-4512-8F2B-041B5A2D2510}" srcOrd="2" destOrd="0" presId="urn:microsoft.com/office/officeart/2005/8/layout/orgChar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A3244F-00D3-4EE8-A2DF-FE6DCC3E49C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12516959-08C3-40F8-84EE-E0DB89260B84}">
      <dgm:prSet custT="1"/>
      <dgm:spPr/>
      <dgm:t>
        <a:bodyPr/>
        <a:lstStyle/>
        <a:p>
          <a:r>
            <a:rPr lang="en-US" sz="3200" dirty="0" err="1"/>
            <a:t>Scanf</a:t>
          </a:r>
          <a:r>
            <a:rPr lang="en-US" sz="3200" dirty="0"/>
            <a:t>() is used to obtain the value from the user</a:t>
          </a:r>
        </a:p>
        <a:p>
          <a:r>
            <a:rPr lang="en-US" sz="3200" dirty="0"/>
            <a:t>It is included in </a:t>
          </a:r>
          <a:r>
            <a:rPr lang="en-US" sz="3200" dirty="0" err="1"/>
            <a:t>stdio.h</a:t>
          </a:r>
          <a:endParaRPr lang="en-US" sz="3200" dirty="0"/>
        </a:p>
      </dgm:t>
    </dgm:pt>
    <dgm:pt modelId="{1BC35567-6A62-484D-846F-2AE1FF61B712}" cxnId="{E270716F-1687-4562-886A-B1072B6B328D}" type="parTrans">
      <dgm:prSet/>
      <dgm:spPr/>
      <dgm:t>
        <a:bodyPr/>
        <a:lstStyle/>
        <a:p>
          <a:endParaRPr lang="en-US"/>
        </a:p>
      </dgm:t>
    </dgm:pt>
    <dgm:pt modelId="{865D45A6-AA5D-4FAE-AD49-610A6B5BE1B5}" cxnId="{E270716F-1687-4562-886A-B1072B6B328D}" type="sibTrans">
      <dgm:prSet/>
      <dgm:spPr/>
      <dgm:t>
        <a:bodyPr/>
        <a:lstStyle/>
        <a:p>
          <a:endParaRPr lang="en-US"/>
        </a:p>
      </dgm:t>
    </dgm:pt>
    <dgm:pt modelId="{FDF261D8-3240-4377-A3B1-FC3C1D8C9E88}">
      <dgm:prSet custT="1"/>
      <dgm:spPr/>
      <dgm:t>
        <a:bodyPr/>
        <a:lstStyle/>
        <a:p>
          <a:r>
            <a:rPr lang="en-US" sz="3200" dirty="0" err="1"/>
            <a:t>Eg</a:t>
          </a:r>
          <a:r>
            <a:rPr lang="en-US" sz="3200" dirty="0"/>
            <a:t>: </a:t>
          </a:r>
          <a:r>
            <a:rPr lang="en-US" sz="3200" dirty="0" err="1"/>
            <a:t>scanf</a:t>
          </a:r>
          <a:r>
            <a:rPr lang="en-US" sz="3200" dirty="0"/>
            <a:t>(“%d”, &amp;integer1);</a:t>
          </a:r>
        </a:p>
      </dgm:t>
    </dgm:pt>
    <dgm:pt modelId="{462CA287-0A45-4DBA-A4D2-880A6409B206}" cxnId="{9E3A5FF9-DFA1-4445-BB0B-288285656A71}" type="parTrans">
      <dgm:prSet/>
      <dgm:spPr/>
      <dgm:t>
        <a:bodyPr/>
        <a:lstStyle/>
        <a:p>
          <a:endParaRPr lang="en-US"/>
        </a:p>
      </dgm:t>
    </dgm:pt>
    <dgm:pt modelId="{0D16A15E-C494-4C73-9BD0-71535FA0AEC8}" cxnId="{9E3A5FF9-DFA1-4445-BB0B-288285656A71}" type="sibTrans">
      <dgm:prSet/>
      <dgm:spPr/>
      <dgm:t>
        <a:bodyPr/>
        <a:lstStyle/>
        <a:p>
          <a:endParaRPr lang="en-US"/>
        </a:p>
      </dgm:t>
    </dgm:pt>
    <dgm:pt modelId="{56C77FBA-013A-4175-A1A7-1D5CC5FCF757}" type="pres">
      <dgm:prSet presAssocID="{79A3244F-00D3-4EE8-A2DF-FE6DCC3E49CA}" presName="linear" presStyleCnt="0">
        <dgm:presLayoutVars>
          <dgm:animLvl val="lvl"/>
          <dgm:resizeHandles val="exact"/>
        </dgm:presLayoutVars>
      </dgm:prSet>
      <dgm:spPr/>
    </dgm:pt>
    <dgm:pt modelId="{84A24EE7-3D6C-489B-9332-65AF900502B1}" type="pres">
      <dgm:prSet presAssocID="{12516959-08C3-40F8-84EE-E0DB89260B84}" presName="parentText" presStyleLbl="node1" presStyleIdx="0" presStyleCnt="2">
        <dgm:presLayoutVars>
          <dgm:chMax val="0"/>
          <dgm:bulletEnabled val="1"/>
        </dgm:presLayoutVars>
      </dgm:prSet>
      <dgm:spPr/>
    </dgm:pt>
    <dgm:pt modelId="{3990676A-C628-4477-A12E-12C5DC3D6F2B}" type="pres">
      <dgm:prSet presAssocID="{865D45A6-AA5D-4FAE-AD49-610A6B5BE1B5}" presName="spacer" presStyleCnt="0"/>
      <dgm:spPr/>
    </dgm:pt>
    <dgm:pt modelId="{2512C3D6-2398-4904-8A4F-2F0B4DBA789D}" type="pres">
      <dgm:prSet presAssocID="{FDF261D8-3240-4377-A3B1-FC3C1D8C9E88}" presName="parentText" presStyleLbl="node1" presStyleIdx="1" presStyleCnt="2">
        <dgm:presLayoutVars>
          <dgm:chMax val="0"/>
          <dgm:bulletEnabled val="1"/>
        </dgm:presLayoutVars>
      </dgm:prSet>
      <dgm:spPr/>
    </dgm:pt>
  </dgm:ptLst>
  <dgm:cxnLst>
    <dgm:cxn modelId="{0FBBBB23-2D73-4082-A7D9-A4E59053CB87}" type="presOf" srcId="{12516959-08C3-40F8-84EE-E0DB89260B84}" destId="{84A24EE7-3D6C-489B-9332-65AF900502B1}" srcOrd="0" destOrd="0" presId="urn:microsoft.com/office/officeart/2005/8/layout/vList2"/>
    <dgm:cxn modelId="{5BE3DA41-3F1D-4667-AFE5-1211EFE958CA}" type="presOf" srcId="{79A3244F-00D3-4EE8-A2DF-FE6DCC3E49CA}" destId="{56C77FBA-013A-4175-A1A7-1D5CC5FCF757}" srcOrd="0" destOrd="0" presId="urn:microsoft.com/office/officeart/2005/8/layout/vList2"/>
    <dgm:cxn modelId="{E270716F-1687-4562-886A-B1072B6B328D}" srcId="{79A3244F-00D3-4EE8-A2DF-FE6DCC3E49CA}" destId="{12516959-08C3-40F8-84EE-E0DB89260B84}" srcOrd="0" destOrd="0" parTransId="{1BC35567-6A62-484D-846F-2AE1FF61B712}" sibTransId="{865D45A6-AA5D-4FAE-AD49-610A6B5BE1B5}"/>
    <dgm:cxn modelId="{70BE12BE-2BD5-4DAF-B680-83D160936F08}" type="presOf" srcId="{FDF261D8-3240-4377-A3B1-FC3C1D8C9E88}" destId="{2512C3D6-2398-4904-8A4F-2F0B4DBA789D}" srcOrd="0" destOrd="0" presId="urn:microsoft.com/office/officeart/2005/8/layout/vList2"/>
    <dgm:cxn modelId="{9E3A5FF9-DFA1-4445-BB0B-288285656A71}" srcId="{79A3244F-00D3-4EE8-A2DF-FE6DCC3E49CA}" destId="{FDF261D8-3240-4377-A3B1-FC3C1D8C9E88}" srcOrd="1" destOrd="0" parTransId="{462CA287-0A45-4DBA-A4D2-880A6409B206}" sibTransId="{0D16A15E-C494-4C73-9BD0-71535FA0AEC8}"/>
    <dgm:cxn modelId="{110AF352-31C1-4331-9331-53120C878951}" type="presParOf" srcId="{56C77FBA-013A-4175-A1A7-1D5CC5FCF757}" destId="{84A24EE7-3D6C-489B-9332-65AF900502B1}" srcOrd="0" destOrd="0" presId="urn:microsoft.com/office/officeart/2005/8/layout/vList2"/>
    <dgm:cxn modelId="{D42970E8-74B4-4637-B04D-05CB561E2F14}" type="presParOf" srcId="{56C77FBA-013A-4175-A1A7-1D5CC5FCF757}" destId="{3990676A-C628-4477-A12E-12C5DC3D6F2B}" srcOrd="1" destOrd="0" presId="urn:microsoft.com/office/officeart/2005/8/layout/vList2"/>
    <dgm:cxn modelId="{7F4B8599-72D7-4ED3-A60F-79096F8B16DF}" type="presParOf" srcId="{56C77FBA-013A-4175-A1A7-1D5CC5FCF757}" destId="{2512C3D6-2398-4904-8A4F-2F0B4DBA789D}"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C4DCBB-FF97-4EBF-B870-E22D188E425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BF9E87F-F34D-49B4-B0C6-ADE4497B110A}">
      <dgm:prSet/>
      <dgm:spPr/>
      <dgm:t>
        <a:bodyPr/>
        <a:lstStyle/>
        <a:p>
          <a:r>
            <a:rPr lang="en-US"/>
            <a:t>C provides the printf() to display the data on the monitor.</a:t>
          </a:r>
        </a:p>
      </dgm:t>
    </dgm:pt>
    <dgm:pt modelId="{F6F673CA-831E-4042-9531-C625962ABE53}" cxnId="{A8274E94-EE64-47AA-B6FF-EC4B70EB2B6B}" type="parTrans">
      <dgm:prSet/>
      <dgm:spPr/>
      <dgm:t>
        <a:bodyPr/>
        <a:lstStyle/>
        <a:p>
          <a:endParaRPr lang="en-US"/>
        </a:p>
      </dgm:t>
    </dgm:pt>
    <dgm:pt modelId="{6B1D533A-F3F9-4260-9E7E-DC9E55602CA2}" cxnId="{A8274E94-EE64-47AA-B6FF-EC4B70EB2B6B}" type="sibTrans">
      <dgm:prSet/>
      <dgm:spPr/>
      <dgm:t>
        <a:bodyPr/>
        <a:lstStyle/>
        <a:p>
          <a:endParaRPr lang="en-US"/>
        </a:p>
      </dgm:t>
    </dgm:pt>
    <dgm:pt modelId="{98AB9FB0-40AD-4464-9042-06B595614734}">
      <dgm:prSet/>
      <dgm:spPr/>
      <dgm:t>
        <a:bodyPr/>
        <a:lstStyle/>
        <a:p>
          <a:r>
            <a:rPr lang="en-US" dirty="0"/>
            <a:t>It is included in </a:t>
          </a:r>
          <a:r>
            <a:rPr lang="en-US" dirty="0" err="1"/>
            <a:t>stdio.h</a:t>
          </a:r>
          <a:endParaRPr lang="en-US" dirty="0"/>
        </a:p>
      </dgm:t>
    </dgm:pt>
    <dgm:pt modelId="{A8882563-DBEE-41BA-A6E6-D6012A615B2A}" cxnId="{48CC1867-CB01-4073-ABFE-590D6C0753E6}" type="parTrans">
      <dgm:prSet/>
      <dgm:spPr/>
      <dgm:t>
        <a:bodyPr/>
        <a:lstStyle/>
        <a:p>
          <a:endParaRPr lang="en-US"/>
        </a:p>
      </dgm:t>
    </dgm:pt>
    <dgm:pt modelId="{2EB52C2E-3009-4753-9240-82B2AD773BEB}" cxnId="{48CC1867-CB01-4073-ABFE-590D6C0753E6}" type="sibTrans">
      <dgm:prSet/>
      <dgm:spPr/>
      <dgm:t>
        <a:bodyPr/>
        <a:lstStyle/>
        <a:p>
          <a:endParaRPr lang="en-US"/>
        </a:p>
      </dgm:t>
    </dgm:pt>
    <dgm:pt modelId="{C4D8E13F-CCDA-41A5-94D5-C268DAD4799D}">
      <dgm:prSet/>
      <dgm:spPr/>
      <dgm:t>
        <a:bodyPr/>
        <a:lstStyle/>
        <a:p>
          <a:r>
            <a:rPr lang="en-US"/>
            <a:t>Examples are:</a:t>
          </a:r>
        </a:p>
      </dgm:t>
    </dgm:pt>
    <dgm:pt modelId="{13B5FCD3-FE5F-4243-BB70-E5F6FC3DC70E}" cxnId="{07971468-C86A-4FAB-9CC8-614628E54BA2}" type="parTrans">
      <dgm:prSet/>
      <dgm:spPr/>
      <dgm:t>
        <a:bodyPr/>
        <a:lstStyle/>
        <a:p>
          <a:endParaRPr lang="en-US"/>
        </a:p>
      </dgm:t>
    </dgm:pt>
    <dgm:pt modelId="{6DD6E6D9-BA20-4C87-BD53-675AE12BFAC0}" cxnId="{07971468-C86A-4FAB-9CC8-614628E54BA2}" type="sibTrans">
      <dgm:prSet/>
      <dgm:spPr/>
      <dgm:t>
        <a:bodyPr/>
        <a:lstStyle/>
        <a:p>
          <a:endParaRPr lang="en-US"/>
        </a:p>
      </dgm:t>
    </dgm:pt>
    <dgm:pt modelId="{CC0E1111-729A-4972-98A6-2BD054F960A9}">
      <dgm:prSet/>
      <dgm:spPr/>
      <dgm:t>
        <a:bodyPr/>
        <a:lstStyle/>
        <a:p>
          <a:r>
            <a:rPr lang="en-US"/>
            <a:t>Printf(“programming is an art”;</a:t>
          </a:r>
        </a:p>
      </dgm:t>
    </dgm:pt>
    <dgm:pt modelId="{B9EB3258-F9A7-4F9B-B0A7-E680D611E1D9}" cxnId="{4B8C401A-4998-4084-AFAB-B5F7645AB859}" type="parTrans">
      <dgm:prSet/>
      <dgm:spPr/>
      <dgm:t>
        <a:bodyPr/>
        <a:lstStyle/>
        <a:p>
          <a:endParaRPr lang="en-US"/>
        </a:p>
      </dgm:t>
    </dgm:pt>
    <dgm:pt modelId="{BC8E8B0E-FE65-4F7A-9648-00CA88120A7D}" cxnId="{4B8C401A-4998-4084-AFAB-B5F7645AB859}" type="sibTrans">
      <dgm:prSet/>
      <dgm:spPr/>
      <dgm:t>
        <a:bodyPr/>
        <a:lstStyle/>
        <a:p>
          <a:endParaRPr lang="en-US"/>
        </a:p>
      </dgm:t>
    </dgm:pt>
    <dgm:pt modelId="{CF863A90-FC8F-4215-B6DF-A40167163BEE}">
      <dgm:prSet/>
      <dgm:spPr/>
      <dgm:t>
        <a:bodyPr/>
        <a:lstStyle/>
        <a:p>
          <a:r>
            <a:rPr lang="en-US"/>
            <a:t>Printf(“%d”, number); </a:t>
          </a:r>
        </a:p>
      </dgm:t>
    </dgm:pt>
    <dgm:pt modelId="{03BACC6E-CCB4-44A8-A94B-8849524B0895}" cxnId="{578414C8-EEFB-4FA8-ADC2-E8BACD598EFA}" type="parTrans">
      <dgm:prSet/>
      <dgm:spPr/>
      <dgm:t>
        <a:bodyPr/>
        <a:lstStyle/>
        <a:p>
          <a:endParaRPr lang="en-US"/>
        </a:p>
      </dgm:t>
    </dgm:pt>
    <dgm:pt modelId="{E32F8975-8DB3-4E45-9E52-026E65466AC0}" cxnId="{578414C8-EEFB-4FA8-ADC2-E8BACD598EFA}" type="sibTrans">
      <dgm:prSet/>
      <dgm:spPr/>
      <dgm:t>
        <a:bodyPr/>
        <a:lstStyle/>
        <a:p>
          <a:endParaRPr lang="en-US"/>
        </a:p>
      </dgm:t>
    </dgm:pt>
    <dgm:pt modelId="{A44DA9F0-B67C-48CA-BAC3-B16867FD73FC}">
      <dgm:prSet/>
      <dgm:spPr/>
      <dgm:t>
        <a:bodyPr/>
        <a:lstStyle/>
        <a:p>
          <a:r>
            <a:rPr lang="en-US"/>
            <a:t>Printf(“%f%f”, p,q);</a:t>
          </a:r>
        </a:p>
      </dgm:t>
    </dgm:pt>
    <dgm:pt modelId="{401673AC-6B06-4DF0-8A42-C17A87D38977}" cxnId="{FA6A5BD7-DE07-4208-9576-AAC9371A6040}" type="parTrans">
      <dgm:prSet/>
      <dgm:spPr/>
      <dgm:t>
        <a:bodyPr/>
        <a:lstStyle/>
        <a:p>
          <a:endParaRPr lang="en-US"/>
        </a:p>
      </dgm:t>
    </dgm:pt>
    <dgm:pt modelId="{2D6F4114-DB2B-403A-8B91-445DDFD1A825}" cxnId="{FA6A5BD7-DE07-4208-9576-AAC9371A6040}" type="sibTrans">
      <dgm:prSet/>
      <dgm:spPr/>
      <dgm:t>
        <a:bodyPr/>
        <a:lstStyle/>
        <a:p>
          <a:endParaRPr lang="en-US"/>
        </a:p>
      </dgm:t>
    </dgm:pt>
    <dgm:pt modelId="{06D8A8DB-A11E-41EA-A506-7539E454D010}" type="pres">
      <dgm:prSet presAssocID="{C6C4DCBB-FF97-4EBF-B870-E22D188E4256}" presName="linear" presStyleCnt="0">
        <dgm:presLayoutVars>
          <dgm:animLvl val="lvl"/>
          <dgm:resizeHandles val="exact"/>
        </dgm:presLayoutVars>
      </dgm:prSet>
      <dgm:spPr/>
    </dgm:pt>
    <dgm:pt modelId="{2EC83220-9FB2-4A4B-A78E-BAC44B0AB059}" type="pres">
      <dgm:prSet presAssocID="{5BF9E87F-F34D-49B4-B0C6-ADE4497B110A}" presName="parentText" presStyleLbl="node1" presStyleIdx="0" presStyleCnt="3">
        <dgm:presLayoutVars>
          <dgm:chMax val="0"/>
          <dgm:bulletEnabled val="1"/>
        </dgm:presLayoutVars>
      </dgm:prSet>
      <dgm:spPr/>
    </dgm:pt>
    <dgm:pt modelId="{F75D2641-300D-4B2F-9018-2CC75039664F}" type="pres">
      <dgm:prSet presAssocID="{6B1D533A-F3F9-4260-9E7E-DC9E55602CA2}" presName="spacer" presStyleCnt="0"/>
      <dgm:spPr/>
    </dgm:pt>
    <dgm:pt modelId="{1A447990-A138-4019-A25F-1B3197EE66A8}" type="pres">
      <dgm:prSet presAssocID="{98AB9FB0-40AD-4464-9042-06B595614734}" presName="parentText" presStyleLbl="node1" presStyleIdx="1" presStyleCnt="3" custLinFactNeighborX="-18">
        <dgm:presLayoutVars>
          <dgm:chMax val="0"/>
          <dgm:bulletEnabled val="1"/>
        </dgm:presLayoutVars>
      </dgm:prSet>
      <dgm:spPr/>
    </dgm:pt>
    <dgm:pt modelId="{E241E2A6-B8E8-42F6-8681-9BAEF43C43FA}" type="pres">
      <dgm:prSet presAssocID="{2EB52C2E-3009-4753-9240-82B2AD773BEB}" presName="spacer" presStyleCnt="0"/>
      <dgm:spPr/>
    </dgm:pt>
    <dgm:pt modelId="{5520A4E1-03BE-491C-92AB-4D07EF0FA578}" type="pres">
      <dgm:prSet presAssocID="{C4D8E13F-CCDA-41A5-94D5-C268DAD4799D}" presName="parentText" presStyleLbl="node1" presStyleIdx="2" presStyleCnt="3">
        <dgm:presLayoutVars>
          <dgm:chMax val="0"/>
          <dgm:bulletEnabled val="1"/>
        </dgm:presLayoutVars>
      </dgm:prSet>
      <dgm:spPr/>
    </dgm:pt>
    <dgm:pt modelId="{B1BF2DB6-DCFE-405A-90E5-437E68097E4F}" type="pres">
      <dgm:prSet presAssocID="{C4D8E13F-CCDA-41A5-94D5-C268DAD4799D}" presName="childText" presStyleLbl="revTx" presStyleIdx="0" presStyleCnt="1">
        <dgm:presLayoutVars>
          <dgm:bulletEnabled val="1"/>
        </dgm:presLayoutVars>
      </dgm:prSet>
      <dgm:spPr/>
    </dgm:pt>
  </dgm:ptLst>
  <dgm:cxnLst>
    <dgm:cxn modelId="{4FDA7003-AA78-4636-A7EA-5F4F2E63B18C}" type="presOf" srcId="{CC0E1111-729A-4972-98A6-2BD054F960A9}" destId="{B1BF2DB6-DCFE-405A-90E5-437E68097E4F}" srcOrd="0" destOrd="0" presId="urn:microsoft.com/office/officeart/2005/8/layout/vList2"/>
    <dgm:cxn modelId="{4B8C401A-4998-4084-AFAB-B5F7645AB859}" srcId="{C4D8E13F-CCDA-41A5-94D5-C268DAD4799D}" destId="{CC0E1111-729A-4972-98A6-2BD054F960A9}" srcOrd="0" destOrd="0" parTransId="{B9EB3258-F9A7-4F9B-B0A7-E680D611E1D9}" sibTransId="{BC8E8B0E-FE65-4F7A-9648-00CA88120A7D}"/>
    <dgm:cxn modelId="{5D843D38-77EA-4734-8E62-371B1C0866E1}" type="presOf" srcId="{CF863A90-FC8F-4215-B6DF-A40167163BEE}" destId="{B1BF2DB6-DCFE-405A-90E5-437E68097E4F}" srcOrd="0" destOrd="1" presId="urn:microsoft.com/office/officeart/2005/8/layout/vList2"/>
    <dgm:cxn modelId="{9CE61A66-0F72-44F8-87DD-DFA33D5E7DB9}" type="presOf" srcId="{A44DA9F0-B67C-48CA-BAC3-B16867FD73FC}" destId="{B1BF2DB6-DCFE-405A-90E5-437E68097E4F}" srcOrd="0" destOrd="2" presId="urn:microsoft.com/office/officeart/2005/8/layout/vList2"/>
    <dgm:cxn modelId="{48CC1867-CB01-4073-ABFE-590D6C0753E6}" srcId="{C6C4DCBB-FF97-4EBF-B870-E22D188E4256}" destId="{98AB9FB0-40AD-4464-9042-06B595614734}" srcOrd="1" destOrd="0" parTransId="{A8882563-DBEE-41BA-A6E6-D6012A615B2A}" sibTransId="{2EB52C2E-3009-4753-9240-82B2AD773BEB}"/>
    <dgm:cxn modelId="{07971468-C86A-4FAB-9CC8-614628E54BA2}" srcId="{C6C4DCBB-FF97-4EBF-B870-E22D188E4256}" destId="{C4D8E13F-CCDA-41A5-94D5-C268DAD4799D}" srcOrd="2" destOrd="0" parTransId="{13B5FCD3-FE5F-4243-BB70-E5F6FC3DC70E}" sibTransId="{6DD6E6D9-BA20-4C87-BD53-675AE12BFAC0}"/>
    <dgm:cxn modelId="{3398EF83-FD81-4FBB-9E04-4000BA2DFCFF}" type="presOf" srcId="{C6C4DCBB-FF97-4EBF-B870-E22D188E4256}" destId="{06D8A8DB-A11E-41EA-A506-7539E454D010}" srcOrd="0" destOrd="0" presId="urn:microsoft.com/office/officeart/2005/8/layout/vList2"/>
    <dgm:cxn modelId="{A8274E94-EE64-47AA-B6FF-EC4B70EB2B6B}" srcId="{C6C4DCBB-FF97-4EBF-B870-E22D188E4256}" destId="{5BF9E87F-F34D-49B4-B0C6-ADE4497B110A}" srcOrd="0" destOrd="0" parTransId="{F6F673CA-831E-4042-9531-C625962ABE53}" sibTransId="{6B1D533A-F3F9-4260-9E7E-DC9E55602CA2}"/>
    <dgm:cxn modelId="{9E35F9A7-FD44-4B68-90E5-BA44C762A9FE}" type="presOf" srcId="{98AB9FB0-40AD-4464-9042-06B595614734}" destId="{1A447990-A138-4019-A25F-1B3197EE66A8}" srcOrd="0" destOrd="0" presId="urn:microsoft.com/office/officeart/2005/8/layout/vList2"/>
    <dgm:cxn modelId="{578414C8-EEFB-4FA8-ADC2-E8BACD598EFA}" srcId="{C4D8E13F-CCDA-41A5-94D5-C268DAD4799D}" destId="{CF863A90-FC8F-4215-B6DF-A40167163BEE}" srcOrd="1" destOrd="0" parTransId="{03BACC6E-CCB4-44A8-A94B-8849524B0895}" sibTransId="{E32F8975-8DB3-4E45-9E52-026E65466AC0}"/>
    <dgm:cxn modelId="{FA6A5BD7-DE07-4208-9576-AAC9371A6040}" srcId="{C4D8E13F-CCDA-41A5-94D5-C268DAD4799D}" destId="{A44DA9F0-B67C-48CA-BAC3-B16867FD73FC}" srcOrd="2" destOrd="0" parTransId="{401673AC-6B06-4DF0-8A42-C17A87D38977}" sibTransId="{2D6F4114-DB2B-403A-8B91-445DDFD1A825}"/>
    <dgm:cxn modelId="{622F34F9-4000-4ADC-B35B-CE2C560D3BD1}" type="presOf" srcId="{C4D8E13F-CCDA-41A5-94D5-C268DAD4799D}" destId="{5520A4E1-03BE-491C-92AB-4D07EF0FA578}" srcOrd="0" destOrd="0" presId="urn:microsoft.com/office/officeart/2005/8/layout/vList2"/>
    <dgm:cxn modelId="{D8540FFE-C9F1-48CA-8954-80E9CF7E0D79}" type="presOf" srcId="{5BF9E87F-F34D-49B4-B0C6-ADE4497B110A}" destId="{2EC83220-9FB2-4A4B-A78E-BAC44B0AB059}" srcOrd="0" destOrd="0" presId="urn:microsoft.com/office/officeart/2005/8/layout/vList2"/>
    <dgm:cxn modelId="{634E41C7-5F94-4C7F-9AF0-3AA9E72A0299}" type="presParOf" srcId="{06D8A8DB-A11E-41EA-A506-7539E454D010}" destId="{2EC83220-9FB2-4A4B-A78E-BAC44B0AB059}" srcOrd="0" destOrd="0" presId="urn:microsoft.com/office/officeart/2005/8/layout/vList2"/>
    <dgm:cxn modelId="{A0E01503-4610-461C-8DBD-87468AF9B1CF}" type="presParOf" srcId="{06D8A8DB-A11E-41EA-A506-7539E454D010}" destId="{F75D2641-300D-4B2F-9018-2CC75039664F}" srcOrd="1" destOrd="0" presId="urn:microsoft.com/office/officeart/2005/8/layout/vList2"/>
    <dgm:cxn modelId="{141D2AF0-282D-4A42-B180-E1817CEA5145}" type="presParOf" srcId="{06D8A8DB-A11E-41EA-A506-7539E454D010}" destId="{1A447990-A138-4019-A25F-1B3197EE66A8}" srcOrd="2" destOrd="0" presId="urn:microsoft.com/office/officeart/2005/8/layout/vList2"/>
    <dgm:cxn modelId="{93DF609E-8A0C-4413-A761-E6FC50187A5D}" type="presParOf" srcId="{06D8A8DB-A11E-41EA-A506-7539E454D010}" destId="{E241E2A6-B8E8-42F6-8681-9BAEF43C43FA}" srcOrd="3" destOrd="0" presId="urn:microsoft.com/office/officeart/2005/8/layout/vList2"/>
    <dgm:cxn modelId="{33D8F639-9E7F-4720-8A72-85C210444F60}" type="presParOf" srcId="{06D8A8DB-A11E-41EA-A506-7539E454D010}" destId="{5520A4E1-03BE-491C-92AB-4D07EF0FA578}" srcOrd="4" destOrd="0" presId="urn:microsoft.com/office/officeart/2005/8/layout/vList2"/>
    <dgm:cxn modelId="{47C49485-FAB1-4647-9CAF-F01E668C803E}" type="presParOf" srcId="{06D8A8DB-A11E-41EA-A506-7539E454D010}" destId="{B1BF2DB6-DCFE-405A-90E5-437E68097E4F}"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DF8A766-2A79-444D-87F2-A49CF6779DD1}"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A0EE7E14-636F-4E02-A264-FA5C8D935761}">
      <dgm:prSet custT="1"/>
      <dgm:spPr/>
      <dgm:t>
        <a:bodyPr/>
        <a:lstStyle/>
        <a:p>
          <a:r>
            <a:rPr lang="en-US" sz="2800" dirty="0"/>
            <a:t>Syntax errors: violation of programming language rules (grammar). 	</a:t>
          </a:r>
        </a:p>
      </dgm:t>
    </dgm:pt>
    <dgm:pt modelId="{4DDDD1B3-BC8F-4284-8A27-8B126F1A1C17}" cxnId="{4A90E5EB-77F1-41DB-A4BC-397EFEB64C72}" type="parTrans">
      <dgm:prSet/>
      <dgm:spPr/>
      <dgm:t>
        <a:bodyPr/>
        <a:lstStyle/>
        <a:p>
          <a:endParaRPr lang="en-US"/>
        </a:p>
      </dgm:t>
    </dgm:pt>
    <dgm:pt modelId="{293CE63E-D71C-49CD-BABF-9CA0E7E250DA}" cxnId="{4A90E5EB-77F1-41DB-A4BC-397EFEB64C72}" type="sibTrans">
      <dgm:prSet/>
      <dgm:spPr/>
      <dgm:t>
        <a:bodyPr/>
        <a:lstStyle/>
        <a:p>
          <a:endParaRPr lang="en-US"/>
        </a:p>
      </dgm:t>
    </dgm:pt>
    <dgm:pt modelId="{2EDB7331-F178-4BFF-9152-302B1F774C37}">
      <dgm:prSet custT="1"/>
      <dgm:spPr/>
      <dgm:t>
        <a:bodyPr/>
        <a:lstStyle/>
        <a:p>
          <a:r>
            <a:rPr lang="en-US" sz="2800" dirty="0"/>
            <a:t>Detected by the compiler</a:t>
          </a:r>
        </a:p>
      </dgm:t>
    </dgm:pt>
    <dgm:pt modelId="{00149C7D-BA88-472C-BA43-83DDB3C5BCC5}" cxnId="{E7459DE9-4643-4DB7-B65D-823E3C2ED6AF}" type="parTrans">
      <dgm:prSet/>
      <dgm:spPr/>
      <dgm:t>
        <a:bodyPr/>
        <a:lstStyle/>
        <a:p>
          <a:endParaRPr lang="en-US"/>
        </a:p>
      </dgm:t>
    </dgm:pt>
    <dgm:pt modelId="{EB2A2EE7-5007-4A93-8273-98A108078FD9}" cxnId="{E7459DE9-4643-4DB7-B65D-823E3C2ED6AF}" type="sibTrans">
      <dgm:prSet/>
      <dgm:spPr/>
      <dgm:t>
        <a:bodyPr/>
        <a:lstStyle/>
        <a:p>
          <a:endParaRPr lang="en-US"/>
        </a:p>
      </dgm:t>
    </dgm:pt>
    <dgm:pt modelId="{35B93486-401E-4743-9516-935564B59408}">
      <dgm:prSet custT="1"/>
      <dgm:spPr/>
      <dgm:t>
        <a:bodyPr/>
        <a:lstStyle/>
        <a:p>
          <a:r>
            <a:rPr lang="en-US" sz="2800"/>
            <a:t>Eg: printf (“hello world”)    // semicolon missing</a:t>
          </a:r>
        </a:p>
      </dgm:t>
    </dgm:pt>
    <dgm:pt modelId="{AC97759E-25B8-4404-AC69-8E44789F2AE7}" cxnId="{3552C392-96E9-43E3-91D0-E9C7AFD73AED}" type="parTrans">
      <dgm:prSet/>
      <dgm:spPr/>
      <dgm:t>
        <a:bodyPr/>
        <a:lstStyle/>
        <a:p>
          <a:endParaRPr lang="en-US"/>
        </a:p>
      </dgm:t>
    </dgm:pt>
    <dgm:pt modelId="{1D98F2B8-84E4-4AFE-8074-13BBAA0628BD}" cxnId="{3552C392-96E9-43E3-91D0-E9C7AFD73AED}" type="sibTrans">
      <dgm:prSet/>
      <dgm:spPr/>
      <dgm:t>
        <a:bodyPr/>
        <a:lstStyle/>
        <a:p>
          <a:endParaRPr lang="en-US"/>
        </a:p>
      </dgm:t>
    </dgm:pt>
    <dgm:pt modelId="{4B0FFF82-2E13-4FF8-A319-BE8313CEB4B3}">
      <dgm:prSet custT="1"/>
      <dgm:spPr/>
      <dgm:t>
        <a:bodyPr/>
        <a:lstStyle/>
        <a:p>
          <a:r>
            <a:rPr lang="en-US" sz="2800" dirty="0"/>
            <a:t>Logical errors: errors in meaning: </a:t>
          </a:r>
        </a:p>
      </dgm:t>
    </dgm:pt>
    <dgm:pt modelId="{4F0C926A-B2FA-4E9D-948C-4E0E8BDD612D}" cxnId="{337AE721-5C96-45A3-853F-6744E6A29376}" type="parTrans">
      <dgm:prSet/>
      <dgm:spPr/>
      <dgm:t>
        <a:bodyPr/>
        <a:lstStyle/>
        <a:p>
          <a:endParaRPr lang="en-US"/>
        </a:p>
      </dgm:t>
    </dgm:pt>
    <dgm:pt modelId="{8FA5323F-BE8E-413D-9CBE-09513F8876E3}" cxnId="{337AE721-5C96-45A3-853F-6744E6A29376}" type="sibTrans">
      <dgm:prSet/>
      <dgm:spPr/>
      <dgm:t>
        <a:bodyPr/>
        <a:lstStyle/>
        <a:p>
          <a:endParaRPr lang="en-US"/>
        </a:p>
      </dgm:t>
    </dgm:pt>
    <dgm:pt modelId="{3C2F0B4F-0A14-4BB4-B465-8FF4D645B298}">
      <dgm:prSet custT="1"/>
      <dgm:spPr/>
      <dgm:t>
        <a:bodyPr/>
        <a:lstStyle/>
        <a:p>
          <a:r>
            <a:rPr lang="en-US" sz="2800" dirty="0"/>
            <a:t>Programs are syntactically correct but don’t produce the expected output</a:t>
          </a:r>
        </a:p>
      </dgm:t>
    </dgm:pt>
    <dgm:pt modelId="{B7C0F017-F9D1-4271-BCE3-BEFF6D51E49D}" cxnId="{C400FBE6-F819-4A1A-960F-CC2BC9CCFBC0}" type="parTrans">
      <dgm:prSet/>
      <dgm:spPr/>
      <dgm:t>
        <a:bodyPr/>
        <a:lstStyle/>
        <a:p>
          <a:endParaRPr lang="en-US"/>
        </a:p>
      </dgm:t>
    </dgm:pt>
    <dgm:pt modelId="{C1A8988F-6112-4031-9F25-73FA3D082EE3}" cxnId="{C400FBE6-F819-4A1A-960F-CC2BC9CCFBC0}" type="sibTrans">
      <dgm:prSet/>
      <dgm:spPr/>
      <dgm:t>
        <a:bodyPr/>
        <a:lstStyle/>
        <a:p>
          <a:endParaRPr lang="en-US"/>
        </a:p>
      </dgm:t>
    </dgm:pt>
    <dgm:pt modelId="{DB6FD087-AB5F-4046-B991-7F5F8C6E0410}">
      <dgm:prSet custT="1"/>
      <dgm:spPr/>
      <dgm:t>
        <a:bodyPr/>
        <a:lstStyle/>
        <a:p>
          <a:r>
            <a:rPr lang="en-US" sz="2800" dirty="0"/>
            <a:t>User observes output of running program</a:t>
          </a:r>
        </a:p>
      </dgm:t>
    </dgm:pt>
    <dgm:pt modelId="{8C11EB10-C165-4F99-8CA1-DB0611459F34}" cxnId="{A2D8D237-1D39-44B9-8FC0-B8929BAEF3D8}" type="parTrans">
      <dgm:prSet/>
      <dgm:spPr/>
      <dgm:t>
        <a:bodyPr/>
        <a:lstStyle/>
        <a:p>
          <a:endParaRPr lang="en-US"/>
        </a:p>
      </dgm:t>
    </dgm:pt>
    <dgm:pt modelId="{04038A54-D635-4EEA-B769-7735B4B37128}" cxnId="{A2D8D237-1D39-44B9-8FC0-B8929BAEF3D8}" type="sibTrans">
      <dgm:prSet/>
      <dgm:spPr/>
      <dgm:t>
        <a:bodyPr/>
        <a:lstStyle/>
        <a:p>
          <a:endParaRPr lang="en-US"/>
        </a:p>
      </dgm:t>
    </dgm:pt>
    <dgm:pt modelId="{905B18B9-6DD5-4E4A-948B-B6E7587085CC}" type="pres">
      <dgm:prSet presAssocID="{4DF8A766-2A79-444D-87F2-A49CF6779DD1}" presName="linear" presStyleCnt="0">
        <dgm:presLayoutVars>
          <dgm:dir/>
          <dgm:animLvl val="lvl"/>
          <dgm:resizeHandles val="exact"/>
        </dgm:presLayoutVars>
      </dgm:prSet>
      <dgm:spPr/>
    </dgm:pt>
    <dgm:pt modelId="{0D48BCEA-B65C-4874-812E-DBCFBF4B9190}" type="pres">
      <dgm:prSet presAssocID="{A0EE7E14-636F-4E02-A264-FA5C8D935761}" presName="parentLin" presStyleCnt="0"/>
      <dgm:spPr/>
    </dgm:pt>
    <dgm:pt modelId="{A7DA02C8-7232-4C78-A7DB-2E3EE32481D7}" type="pres">
      <dgm:prSet presAssocID="{A0EE7E14-636F-4E02-A264-FA5C8D935761}" presName="parentLeftMargin" presStyleLbl="node1" presStyleIdx="0" presStyleCnt="2"/>
      <dgm:spPr/>
    </dgm:pt>
    <dgm:pt modelId="{E7F9CBA4-70B3-4ABB-A635-3AA75756A68F}" type="pres">
      <dgm:prSet presAssocID="{A0EE7E14-636F-4E02-A264-FA5C8D935761}" presName="parentText" presStyleLbl="node1" presStyleIdx="0" presStyleCnt="2">
        <dgm:presLayoutVars>
          <dgm:chMax val="0"/>
          <dgm:bulletEnabled val="1"/>
        </dgm:presLayoutVars>
      </dgm:prSet>
      <dgm:spPr/>
    </dgm:pt>
    <dgm:pt modelId="{B0A5894B-285A-4F40-AD2F-712A4F033DF4}" type="pres">
      <dgm:prSet presAssocID="{A0EE7E14-636F-4E02-A264-FA5C8D935761}" presName="negativeSpace" presStyleCnt="0"/>
      <dgm:spPr/>
    </dgm:pt>
    <dgm:pt modelId="{B85BCB0A-6A49-433A-BB09-3C52DB5621C2}" type="pres">
      <dgm:prSet presAssocID="{A0EE7E14-636F-4E02-A264-FA5C8D935761}" presName="childText" presStyleLbl="conFgAcc1" presStyleIdx="0" presStyleCnt="2">
        <dgm:presLayoutVars>
          <dgm:bulletEnabled val="1"/>
        </dgm:presLayoutVars>
      </dgm:prSet>
      <dgm:spPr/>
    </dgm:pt>
    <dgm:pt modelId="{CAE6C7C2-2665-4650-AB36-63B67D3B52C0}" type="pres">
      <dgm:prSet presAssocID="{293CE63E-D71C-49CD-BABF-9CA0E7E250DA}" presName="spaceBetweenRectangles" presStyleCnt="0"/>
      <dgm:spPr/>
    </dgm:pt>
    <dgm:pt modelId="{3DBD814B-06C3-4266-BD83-9D2A195A0F1C}" type="pres">
      <dgm:prSet presAssocID="{4B0FFF82-2E13-4FF8-A319-BE8313CEB4B3}" presName="parentLin" presStyleCnt="0"/>
      <dgm:spPr/>
    </dgm:pt>
    <dgm:pt modelId="{663F403F-FBEF-4734-9348-AE3C662828DB}" type="pres">
      <dgm:prSet presAssocID="{4B0FFF82-2E13-4FF8-A319-BE8313CEB4B3}" presName="parentLeftMargin" presStyleLbl="node1" presStyleIdx="0" presStyleCnt="2"/>
      <dgm:spPr/>
    </dgm:pt>
    <dgm:pt modelId="{AF54E8DB-54E1-4E62-9BC7-3A5119C5295C}" type="pres">
      <dgm:prSet presAssocID="{4B0FFF82-2E13-4FF8-A319-BE8313CEB4B3}" presName="parentText" presStyleLbl="node1" presStyleIdx="1" presStyleCnt="2">
        <dgm:presLayoutVars>
          <dgm:chMax val="0"/>
          <dgm:bulletEnabled val="1"/>
        </dgm:presLayoutVars>
      </dgm:prSet>
      <dgm:spPr/>
    </dgm:pt>
    <dgm:pt modelId="{98240165-78BA-405C-AAA5-91F5A470F817}" type="pres">
      <dgm:prSet presAssocID="{4B0FFF82-2E13-4FF8-A319-BE8313CEB4B3}" presName="negativeSpace" presStyleCnt="0"/>
      <dgm:spPr/>
    </dgm:pt>
    <dgm:pt modelId="{25B0FE92-5947-4673-B27D-4EB3E829C1D4}" type="pres">
      <dgm:prSet presAssocID="{4B0FFF82-2E13-4FF8-A319-BE8313CEB4B3}" presName="childText" presStyleLbl="conFgAcc1" presStyleIdx="1" presStyleCnt="2">
        <dgm:presLayoutVars>
          <dgm:bulletEnabled val="1"/>
        </dgm:presLayoutVars>
      </dgm:prSet>
      <dgm:spPr/>
    </dgm:pt>
  </dgm:ptLst>
  <dgm:cxnLst>
    <dgm:cxn modelId="{EE44B21A-529A-44AD-A779-5C025D17C312}" type="presOf" srcId="{4B0FFF82-2E13-4FF8-A319-BE8313CEB4B3}" destId="{663F403F-FBEF-4734-9348-AE3C662828DB}" srcOrd="0" destOrd="0" presId="urn:microsoft.com/office/officeart/2005/8/layout/list1"/>
    <dgm:cxn modelId="{337AE721-5C96-45A3-853F-6744E6A29376}" srcId="{4DF8A766-2A79-444D-87F2-A49CF6779DD1}" destId="{4B0FFF82-2E13-4FF8-A319-BE8313CEB4B3}" srcOrd="1" destOrd="0" parTransId="{4F0C926A-B2FA-4E9D-948C-4E0E8BDD612D}" sibTransId="{8FA5323F-BE8E-413D-9CBE-09513F8876E3}"/>
    <dgm:cxn modelId="{0B650F36-92E1-44F9-A56C-29FADC4A320A}" type="presOf" srcId="{DB6FD087-AB5F-4046-B991-7F5F8C6E0410}" destId="{25B0FE92-5947-4673-B27D-4EB3E829C1D4}" srcOrd="0" destOrd="1" presId="urn:microsoft.com/office/officeart/2005/8/layout/list1"/>
    <dgm:cxn modelId="{A2D8D237-1D39-44B9-8FC0-B8929BAEF3D8}" srcId="{4B0FFF82-2E13-4FF8-A319-BE8313CEB4B3}" destId="{DB6FD087-AB5F-4046-B991-7F5F8C6E0410}" srcOrd="1" destOrd="0" parTransId="{8C11EB10-C165-4F99-8CA1-DB0611459F34}" sibTransId="{04038A54-D635-4EEA-B769-7735B4B37128}"/>
    <dgm:cxn modelId="{3C69E04B-9849-4977-BE51-607DC651410A}" type="presOf" srcId="{3C2F0B4F-0A14-4BB4-B465-8FF4D645B298}" destId="{25B0FE92-5947-4673-B27D-4EB3E829C1D4}" srcOrd="0" destOrd="0" presId="urn:microsoft.com/office/officeart/2005/8/layout/list1"/>
    <dgm:cxn modelId="{C2B0EE6B-9A54-41E1-A7B9-373DCFE34545}" type="presOf" srcId="{4DF8A766-2A79-444D-87F2-A49CF6779DD1}" destId="{905B18B9-6DD5-4E4A-948B-B6E7587085CC}" srcOrd="0" destOrd="0" presId="urn:microsoft.com/office/officeart/2005/8/layout/list1"/>
    <dgm:cxn modelId="{3552C392-96E9-43E3-91D0-E9C7AFD73AED}" srcId="{A0EE7E14-636F-4E02-A264-FA5C8D935761}" destId="{35B93486-401E-4743-9516-935564B59408}" srcOrd="1" destOrd="0" parTransId="{AC97759E-25B8-4404-AC69-8E44789F2AE7}" sibTransId="{1D98F2B8-84E4-4AFE-8074-13BBAA0628BD}"/>
    <dgm:cxn modelId="{B39C4B99-50A0-4990-AAFB-ADF54F7E4B2C}" type="presOf" srcId="{A0EE7E14-636F-4E02-A264-FA5C8D935761}" destId="{E7F9CBA4-70B3-4ABB-A635-3AA75756A68F}" srcOrd="1" destOrd="0" presId="urn:microsoft.com/office/officeart/2005/8/layout/list1"/>
    <dgm:cxn modelId="{E627C49B-EF9B-45BE-9AB6-F0DB19B01822}" type="presOf" srcId="{A0EE7E14-636F-4E02-A264-FA5C8D935761}" destId="{A7DA02C8-7232-4C78-A7DB-2E3EE32481D7}" srcOrd="0" destOrd="0" presId="urn:microsoft.com/office/officeart/2005/8/layout/list1"/>
    <dgm:cxn modelId="{AF3EC8C1-EE40-4155-B9E0-26D97779FE94}" type="presOf" srcId="{35B93486-401E-4743-9516-935564B59408}" destId="{B85BCB0A-6A49-433A-BB09-3C52DB5621C2}" srcOrd="0" destOrd="1" presId="urn:microsoft.com/office/officeart/2005/8/layout/list1"/>
    <dgm:cxn modelId="{8FC8A2D2-5B3D-4057-83E7-9F4537C8440E}" type="presOf" srcId="{2EDB7331-F178-4BFF-9152-302B1F774C37}" destId="{B85BCB0A-6A49-433A-BB09-3C52DB5621C2}" srcOrd="0" destOrd="0" presId="urn:microsoft.com/office/officeart/2005/8/layout/list1"/>
    <dgm:cxn modelId="{F0A761D4-C714-408D-824D-F42AE5CADEBF}" type="presOf" srcId="{4B0FFF82-2E13-4FF8-A319-BE8313CEB4B3}" destId="{AF54E8DB-54E1-4E62-9BC7-3A5119C5295C}" srcOrd="1" destOrd="0" presId="urn:microsoft.com/office/officeart/2005/8/layout/list1"/>
    <dgm:cxn modelId="{C400FBE6-F819-4A1A-960F-CC2BC9CCFBC0}" srcId="{4B0FFF82-2E13-4FF8-A319-BE8313CEB4B3}" destId="{3C2F0B4F-0A14-4BB4-B465-8FF4D645B298}" srcOrd="0" destOrd="0" parTransId="{B7C0F017-F9D1-4271-BCE3-BEFF6D51E49D}" sibTransId="{C1A8988F-6112-4031-9F25-73FA3D082EE3}"/>
    <dgm:cxn modelId="{E7459DE9-4643-4DB7-B65D-823E3C2ED6AF}" srcId="{A0EE7E14-636F-4E02-A264-FA5C8D935761}" destId="{2EDB7331-F178-4BFF-9152-302B1F774C37}" srcOrd="0" destOrd="0" parTransId="{00149C7D-BA88-472C-BA43-83DDB3C5BCC5}" sibTransId="{EB2A2EE7-5007-4A93-8273-98A108078FD9}"/>
    <dgm:cxn modelId="{4A90E5EB-77F1-41DB-A4BC-397EFEB64C72}" srcId="{4DF8A766-2A79-444D-87F2-A49CF6779DD1}" destId="{A0EE7E14-636F-4E02-A264-FA5C8D935761}" srcOrd="0" destOrd="0" parTransId="{4DDDD1B3-BC8F-4284-8A27-8B126F1A1C17}" sibTransId="{293CE63E-D71C-49CD-BABF-9CA0E7E250DA}"/>
    <dgm:cxn modelId="{D848D094-2C13-4CB2-8542-D1CA2E022578}" type="presParOf" srcId="{905B18B9-6DD5-4E4A-948B-B6E7587085CC}" destId="{0D48BCEA-B65C-4874-812E-DBCFBF4B9190}" srcOrd="0" destOrd="0" presId="urn:microsoft.com/office/officeart/2005/8/layout/list1"/>
    <dgm:cxn modelId="{E42F5CA8-616F-47D0-8907-F4A3F8FFA4DC}" type="presParOf" srcId="{0D48BCEA-B65C-4874-812E-DBCFBF4B9190}" destId="{A7DA02C8-7232-4C78-A7DB-2E3EE32481D7}" srcOrd="0" destOrd="0" presId="urn:microsoft.com/office/officeart/2005/8/layout/list1"/>
    <dgm:cxn modelId="{253BFC9E-F7A1-4D58-99F1-0EEC901BE061}" type="presParOf" srcId="{0D48BCEA-B65C-4874-812E-DBCFBF4B9190}" destId="{E7F9CBA4-70B3-4ABB-A635-3AA75756A68F}" srcOrd="1" destOrd="0" presId="urn:microsoft.com/office/officeart/2005/8/layout/list1"/>
    <dgm:cxn modelId="{AC30C001-08D4-43F1-A1D4-B7537DF28B96}" type="presParOf" srcId="{905B18B9-6DD5-4E4A-948B-B6E7587085CC}" destId="{B0A5894B-285A-4F40-AD2F-712A4F033DF4}" srcOrd="1" destOrd="0" presId="urn:microsoft.com/office/officeart/2005/8/layout/list1"/>
    <dgm:cxn modelId="{BDFBDCC5-59B9-4CDE-B50B-65E11AAAAFC2}" type="presParOf" srcId="{905B18B9-6DD5-4E4A-948B-B6E7587085CC}" destId="{B85BCB0A-6A49-433A-BB09-3C52DB5621C2}" srcOrd="2" destOrd="0" presId="urn:microsoft.com/office/officeart/2005/8/layout/list1"/>
    <dgm:cxn modelId="{2D327DF4-E629-428F-874E-A94BA1428B84}" type="presParOf" srcId="{905B18B9-6DD5-4E4A-948B-B6E7587085CC}" destId="{CAE6C7C2-2665-4650-AB36-63B67D3B52C0}" srcOrd="3" destOrd="0" presId="urn:microsoft.com/office/officeart/2005/8/layout/list1"/>
    <dgm:cxn modelId="{F8C58F47-5E3C-45BA-9A4B-EFACDB7669AE}" type="presParOf" srcId="{905B18B9-6DD5-4E4A-948B-B6E7587085CC}" destId="{3DBD814B-06C3-4266-BD83-9D2A195A0F1C}" srcOrd="4" destOrd="0" presId="urn:microsoft.com/office/officeart/2005/8/layout/list1"/>
    <dgm:cxn modelId="{70F538C9-5A34-40B0-85EB-94226D78F274}" type="presParOf" srcId="{3DBD814B-06C3-4266-BD83-9D2A195A0F1C}" destId="{663F403F-FBEF-4734-9348-AE3C662828DB}" srcOrd="0" destOrd="0" presId="urn:microsoft.com/office/officeart/2005/8/layout/list1"/>
    <dgm:cxn modelId="{96CDA867-5644-49AD-BDAB-A1038AE1AEF2}" type="presParOf" srcId="{3DBD814B-06C3-4266-BD83-9D2A195A0F1C}" destId="{AF54E8DB-54E1-4E62-9BC7-3A5119C5295C}" srcOrd="1" destOrd="0" presId="urn:microsoft.com/office/officeart/2005/8/layout/list1"/>
    <dgm:cxn modelId="{5A9FF0F4-1406-4E43-925A-20061C611A71}" type="presParOf" srcId="{905B18B9-6DD5-4E4A-948B-B6E7587085CC}" destId="{98240165-78BA-405C-AAA5-91F5A470F817}" srcOrd="5" destOrd="0" presId="urn:microsoft.com/office/officeart/2005/8/layout/list1"/>
    <dgm:cxn modelId="{84485898-5B42-43E6-92C0-A393164F53C9}" type="presParOf" srcId="{905B18B9-6DD5-4E4A-948B-B6E7587085CC}" destId="{25B0FE92-5947-4673-B27D-4EB3E829C1D4}" srcOrd="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128000" cy="5418667"/>
        <a:chOff x="0" y="0"/>
        <a:chExt cx="8128000" cy="5418667"/>
      </a:xfrm>
    </dsp:grpSpPr>
    <dsp:sp modelId="{554EE699-07AA-408F-84C7-90BDD1F1800A}">
      <dsp:nvSpPr>
        <dsp:cNvPr id="4" name="Block Arc 3"/>
        <dsp:cNvSpPr/>
      </dsp:nvSpPr>
      <dsp:spPr bwMode="white">
        <a:xfrm>
          <a:off x="-6062999" y="-950011"/>
          <a:ext cx="7318688" cy="7318688"/>
        </a:xfrm>
        <a:prstGeom prst="blockArc">
          <a:avLst>
            <a:gd name="adj1" fmla="val 18900000"/>
            <a:gd name="adj2" fmla="val 2700000"/>
            <a:gd name="adj3" fmla="val 247"/>
          </a:avLst>
        </a:prstGeom>
      </dsp:spPr>
      <dsp:style>
        <a:lnRef idx="2">
          <a:schemeClr val="accent1">
            <a:shade val="60000"/>
          </a:schemeClr>
        </a:lnRef>
        <a:fillRef idx="0">
          <a:schemeClr val="accent1"/>
        </a:fillRef>
        <a:effectRef idx="0">
          <a:scrgbClr r="0" g="0" b="0"/>
        </a:effectRef>
        <a:fontRef idx="minor"/>
      </dsp:style>
      <dsp:txXfrm>
        <a:off x="-6062999" y="-950011"/>
        <a:ext cx="7318688" cy="7318688"/>
      </dsp:txXfrm>
    </dsp:sp>
    <dsp:sp modelId="{48D7B9BB-3258-4D82-B4E2-836C36D94FCD}">
      <dsp:nvSpPr>
        <dsp:cNvPr id="7" name="Rectangles 6"/>
        <dsp:cNvSpPr/>
      </dsp:nvSpPr>
      <dsp:spPr bwMode="white">
        <a:xfrm>
          <a:off x="687087" y="416587"/>
          <a:ext cx="7440913"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8420" rIns="58420" bIns="5842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buFont typeface="Arial" panose="020B0604020202020204" pitchFamily="34" charset="0"/>
            <a:buAutoNum type="romanLcParenBoth"/>
          </a:pPr>
          <a:r>
            <a:rPr lang="en-US" b="1" dirty="0">
              <a:cs typeface="Arial" panose="020B0604020202020204" pitchFamily="34" charset="0"/>
            </a:rPr>
            <a:t>Letters </a:t>
          </a:r>
          <a:r>
            <a:rPr lang="en-US" dirty="0">
              <a:cs typeface="Arial" panose="020B0604020202020204" pitchFamily="34" charset="0"/>
              <a:sym typeface="Wingdings" panose="05000000000000000000" pitchFamily="2" charset="2"/>
            </a:rPr>
            <a:t> </a:t>
          </a:r>
          <a:r>
            <a:rPr lang="en-US" dirty="0">
              <a:solidFill>
                <a:schemeClr val="bg1"/>
              </a:solidFill>
              <a:cs typeface="Arial" panose="020B0604020202020204" pitchFamily="34" charset="0"/>
              <a:sym typeface="Wingdings" panose="05000000000000000000" pitchFamily="2" charset="2"/>
            </a:rPr>
            <a:t>‘a’, ‘b’, ‘c’,………..’z’  Or  ‘A’, ‘B’, ‘C’,……….’Z’</a:t>
          </a:r>
          <a:endParaRPr lang="en-IN" dirty="0">
            <a:solidFill>
              <a:schemeClr val="bg1"/>
            </a:solidFill>
          </a:endParaRPr>
        </a:p>
      </dsp:txBody>
      <dsp:txXfrm>
        <a:off x="687087" y="416587"/>
        <a:ext cx="7440913" cy="833608"/>
      </dsp:txXfrm>
    </dsp:sp>
    <dsp:sp modelId="{2B36F64E-92B1-4028-92F4-6523B40EFF83}">
      <dsp:nvSpPr>
        <dsp:cNvPr id="8" name="Oval 7"/>
        <dsp:cNvSpPr/>
      </dsp:nvSpPr>
      <dsp:spPr bwMode="white">
        <a:xfrm>
          <a:off x="166082" y="312386"/>
          <a:ext cx="1042010" cy="1042010"/>
        </a:xfrm>
        <a:prstGeom prst="ellipse">
          <a:avLst/>
        </a:prstGeom>
      </dsp:spPr>
      <dsp:style>
        <a:lnRef idx="2">
          <a:schemeClr val="accent1"/>
        </a:lnRef>
        <a:fillRef idx="1">
          <a:schemeClr val="lt1"/>
        </a:fillRef>
        <a:effectRef idx="0">
          <a:scrgbClr r="0" g="0" b="0"/>
        </a:effectRef>
        <a:fontRef idx="minor"/>
      </dsp:style>
      <dsp:txXfrm>
        <a:off x="166082" y="312386"/>
        <a:ext cx="1042010" cy="1042010"/>
      </dsp:txXfrm>
    </dsp:sp>
    <dsp:sp modelId="{68E1C125-A8DE-4CED-B731-3DA6FD5AD04A}">
      <dsp:nvSpPr>
        <dsp:cNvPr id="9" name="Rectangles 8"/>
        <dsp:cNvSpPr/>
      </dsp:nvSpPr>
      <dsp:spPr bwMode="white">
        <a:xfrm>
          <a:off x="1165013" y="1667215"/>
          <a:ext cx="6962987"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8420" rIns="58420" bIns="5842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dirty="0">
              <a:cs typeface="Arial" panose="020B0604020202020204" pitchFamily="34" charset="0"/>
              <a:sym typeface="Wingdings" panose="05000000000000000000" pitchFamily="2" charset="2"/>
            </a:rPr>
            <a:t>Digits </a:t>
          </a:r>
          <a:r>
            <a:rPr lang="en-US" dirty="0">
              <a:solidFill>
                <a:schemeClr val="bg1"/>
              </a:solidFill>
              <a:cs typeface="Arial" panose="020B0604020202020204" pitchFamily="34" charset="0"/>
              <a:sym typeface="Wingdings" panose="05000000000000000000" pitchFamily="2" charset="2"/>
            </a:rPr>
            <a:t> 0, 1, 2,……………………9</a:t>
          </a:r>
        </a:p>
      </dsp:txBody>
      <dsp:txXfrm>
        <a:off x="1165013" y="1667215"/>
        <a:ext cx="6962987" cy="833608"/>
      </dsp:txXfrm>
    </dsp:sp>
    <dsp:sp modelId="{9F6AFF65-DA4C-45F0-8C9F-F5F0BA4AC9D0}">
      <dsp:nvSpPr>
        <dsp:cNvPr id="10" name="Oval 9"/>
        <dsp:cNvSpPr/>
      </dsp:nvSpPr>
      <dsp:spPr bwMode="white">
        <a:xfrm>
          <a:off x="644009" y="1563014"/>
          <a:ext cx="1042010" cy="1042010"/>
        </a:xfrm>
        <a:prstGeom prst="ellipse">
          <a:avLst/>
        </a:prstGeom>
      </dsp:spPr>
      <dsp:style>
        <a:lnRef idx="2">
          <a:schemeClr val="accent1"/>
        </a:lnRef>
        <a:fillRef idx="1">
          <a:schemeClr val="lt1"/>
        </a:fillRef>
        <a:effectRef idx="0">
          <a:scrgbClr r="0" g="0" b="0"/>
        </a:effectRef>
        <a:fontRef idx="minor"/>
      </dsp:style>
      <dsp:txXfrm>
        <a:off x="644009" y="1563014"/>
        <a:ext cx="1042010" cy="1042010"/>
      </dsp:txXfrm>
    </dsp:sp>
    <dsp:sp modelId="{31853872-5738-40AA-8342-8089DA3EE389}">
      <dsp:nvSpPr>
        <dsp:cNvPr id="11" name="Rectangles 10"/>
        <dsp:cNvSpPr/>
      </dsp:nvSpPr>
      <dsp:spPr bwMode="white">
        <a:xfrm>
          <a:off x="1165013" y="2917844"/>
          <a:ext cx="6962987"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8420" rIns="58420" bIns="5842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dirty="0">
              <a:cs typeface="Arial" panose="020B0604020202020204" pitchFamily="34" charset="0"/>
              <a:sym typeface="Wingdings" panose="05000000000000000000" pitchFamily="2" charset="2"/>
            </a:rPr>
            <a:t>Special characters </a:t>
          </a:r>
          <a:r>
            <a:rPr lang="en-US" dirty="0">
              <a:cs typeface="Arial" panose="020B0604020202020204" pitchFamily="34" charset="0"/>
              <a:sym typeface="Wingdings" panose="05000000000000000000" pitchFamily="2" charset="2"/>
            </a:rPr>
            <a:t> </a:t>
          </a:r>
          <a:r>
            <a:rPr lang="en-US" dirty="0">
              <a:solidFill>
                <a:schemeClr val="bg1"/>
              </a:solidFill>
              <a:cs typeface="Arial" panose="020B0604020202020204" pitchFamily="34" charset="0"/>
              <a:sym typeface="Wingdings" panose="05000000000000000000" pitchFamily="2" charset="2"/>
            </a:rPr>
            <a:t>;, ?, &gt;, &lt;, &amp;,{, }, [, ]……</a:t>
          </a:r>
        </a:p>
      </dsp:txBody>
      <dsp:txXfrm>
        <a:off x="1165013" y="2917844"/>
        <a:ext cx="6962987" cy="833608"/>
      </dsp:txXfrm>
    </dsp:sp>
    <dsp:sp modelId="{6A117330-E445-4C03-89D3-50774A7FA3AD}">
      <dsp:nvSpPr>
        <dsp:cNvPr id="12" name="Oval 11"/>
        <dsp:cNvSpPr/>
      </dsp:nvSpPr>
      <dsp:spPr bwMode="white">
        <a:xfrm>
          <a:off x="644009" y="2813643"/>
          <a:ext cx="1042010" cy="1042010"/>
        </a:xfrm>
        <a:prstGeom prst="ellipse">
          <a:avLst/>
        </a:prstGeom>
      </dsp:spPr>
      <dsp:style>
        <a:lnRef idx="2">
          <a:schemeClr val="accent1"/>
        </a:lnRef>
        <a:fillRef idx="1">
          <a:schemeClr val="lt1"/>
        </a:fillRef>
        <a:effectRef idx="0">
          <a:scrgbClr r="0" g="0" b="0"/>
        </a:effectRef>
        <a:fontRef idx="minor"/>
      </dsp:style>
      <dsp:txXfrm>
        <a:off x="644009" y="2813643"/>
        <a:ext cx="1042010" cy="1042010"/>
      </dsp:txXfrm>
    </dsp:sp>
    <dsp:sp modelId="{8E4834B2-01D0-4A16-A392-2A092D26CEE1}">
      <dsp:nvSpPr>
        <dsp:cNvPr id="13" name="Rectangles 12"/>
        <dsp:cNvSpPr/>
      </dsp:nvSpPr>
      <dsp:spPr bwMode="white">
        <a:xfrm>
          <a:off x="687087" y="4168472"/>
          <a:ext cx="7440913"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8420" rIns="58420" bIns="5842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dirty="0">
              <a:cs typeface="Arial" panose="020B0604020202020204" pitchFamily="34" charset="0"/>
              <a:sym typeface="Wingdings" panose="05000000000000000000" pitchFamily="2" charset="2"/>
            </a:rPr>
            <a:t>White spaces </a:t>
          </a:r>
          <a:r>
            <a:rPr lang="en-US" dirty="0">
              <a:cs typeface="Arial" panose="020B0604020202020204" pitchFamily="34" charset="0"/>
              <a:sym typeface="Wingdings" panose="05000000000000000000" pitchFamily="2" charset="2"/>
            </a:rPr>
            <a:t> New line (\n), Tab(\t), Vertical Tab(\v) etc.</a:t>
          </a:r>
          <a:endParaRPr lang="en-IN" dirty="0"/>
        </a:p>
      </dsp:txBody>
      <dsp:txXfrm>
        <a:off x="687087" y="4168472"/>
        <a:ext cx="7440913" cy="833608"/>
      </dsp:txXfrm>
    </dsp:sp>
    <dsp:sp modelId="{AFCE5D2C-B8DF-4EAE-A8D9-1126C59E718D}">
      <dsp:nvSpPr>
        <dsp:cNvPr id="14" name="Oval 13"/>
        <dsp:cNvSpPr/>
      </dsp:nvSpPr>
      <dsp:spPr bwMode="white">
        <a:xfrm>
          <a:off x="166082" y="4064271"/>
          <a:ext cx="1042010" cy="1042010"/>
        </a:xfrm>
        <a:prstGeom prst="ellipse">
          <a:avLst/>
        </a:prstGeom>
      </dsp:spPr>
      <dsp:style>
        <a:lnRef idx="2">
          <a:schemeClr val="accent1"/>
        </a:lnRef>
        <a:fillRef idx="1">
          <a:schemeClr val="lt1"/>
        </a:fillRef>
        <a:effectRef idx="0">
          <a:scrgbClr r="0" g="0" b="0"/>
        </a:effectRef>
        <a:fontRef idx="minor"/>
      </dsp:style>
      <dsp:txXfrm>
        <a:off x="166082" y="4064271"/>
        <a:ext cx="1042010" cy="1042010"/>
      </dsp:txXfrm>
    </dsp:sp>
    <dsp:sp modelId="{76DA1314-D3E7-4A0E-8C04-AB3D8779BD48}">
      <dsp:nvSpPr>
        <dsp:cNvPr id="3" name="Rectangles 2" hidden="1"/>
        <dsp:cNvSpPr/>
      </dsp:nvSpPr>
      <dsp:spPr bwMode="white">
        <a:xfrm>
          <a:off x="153164" y="116514"/>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53164" y="116514"/>
        <a:ext cx="36000" cy="36000"/>
      </dsp:txXfrm>
    </dsp:sp>
    <dsp:sp modelId="{77A4F893-0F71-4CED-97BE-AC123DE092F2}">
      <dsp:nvSpPr>
        <dsp:cNvPr id="5" name="Rectangles 4" hidden="1"/>
        <dsp:cNvSpPr/>
      </dsp:nvSpPr>
      <dsp:spPr bwMode="white">
        <a:xfrm>
          <a:off x="1219689" y="2691334"/>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219689" y="2691334"/>
        <a:ext cx="36000" cy="36000"/>
      </dsp:txXfrm>
    </dsp:sp>
    <dsp:sp modelId="{66D2E16C-A0B1-4493-99CD-6AFD7F105BFC}">
      <dsp:nvSpPr>
        <dsp:cNvPr id="6" name="Rectangles 5" hidden="1"/>
        <dsp:cNvSpPr/>
      </dsp:nvSpPr>
      <dsp:spPr bwMode="white">
        <a:xfrm>
          <a:off x="153164" y="5266153"/>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53164" y="5266153"/>
        <a:ext cx="36000" cy="36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128000" cy="5418667"/>
        <a:chOff x="0" y="0"/>
        <a:chExt cx="8128000" cy="5418667"/>
      </a:xfrm>
    </dsp:grpSpPr>
    <dsp:sp modelId="{F2B5E1A2-3D97-431C-AE6F-63F661227A35}">
      <dsp:nvSpPr>
        <dsp:cNvPr id="5" name="Freeform 4"/>
        <dsp:cNvSpPr/>
      </dsp:nvSpPr>
      <dsp:spPr bwMode="white">
        <a:xfrm>
          <a:off x="556712" y="616095"/>
          <a:ext cx="3368110" cy="233819"/>
        </a:xfrm>
        <a:custGeom>
          <a:avLst/>
          <a:gdLst/>
          <a:ahLst/>
          <a:cxnLst/>
          <a:pathLst>
            <a:path w="5304" h="368">
              <a:moveTo>
                <a:pt x="5304" y="0"/>
              </a:moveTo>
              <a:lnTo>
                <a:pt x="5304" y="184"/>
              </a:lnTo>
              <a:lnTo>
                <a:pt x="0" y="184"/>
              </a:lnTo>
              <a:lnTo>
                <a:pt x="0" y="368"/>
              </a:lnTo>
            </a:path>
          </a:pathLst>
        </a:custGeom>
      </dsp:spPr>
      <dsp:style>
        <a:lnRef idx="2">
          <a:schemeClr val="accent1">
            <a:shade val="60000"/>
          </a:schemeClr>
        </a:lnRef>
        <a:fillRef idx="0">
          <a:schemeClr val="accent1"/>
        </a:fillRef>
        <a:effectRef idx="0">
          <a:scrgbClr r="0" g="0" b="0"/>
        </a:effectRef>
        <a:fontRef idx="minor"/>
      </dsp:style>
      <dsp:txXfrm>
        <a:off x="556712" y="616095"/>
        <a:ext cx="3368110" cy="233819"/>
      </dsp:txXfrm>
    </dsp:sp>
    <dsp:sp modelId="{80A8A0B2-AAAD-45E0-8F4E-2C3459B162C5}">
      <dsp:nvSpPr>
        <dsp:cNvPr id="8" name="Freeform 7"/>
        <dsp:cNvSpPr/>
      </dsp:nvSpPr>
      <dsp:spPr bwMode="white">
        <a:xfrm>
          <a:off x="111342"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111342" y="1406627"/>
        <a:ext cx="167014" cy="512175"/>
      </dsp:txXfrm>
    </dsp:sp>
    <dsp:sp modelId="{102FAECC-4098-4800-BCA8-75557AD246AE}">
      <dsp:nvSpPr>
        <dsp:cNvPr id="11" name="Freeform 10"/>
        <dsp:cNvSpPr/>
      </dsp:nvSpPr>
      <dsp:spPr bwMode="white">
        <a:xfrm>
          <a:off x="111342"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111342" y="1406627"/>
        <a:ext cx="167014" cy="1302707"/>
      </dsp:txXfrm>
    </dsp:sp>
    <dsp:sp modelId="{01EF982C-CF2E-4339-AB97-DF5488F5D55B}">
      <dsp:nvSpPr>
        <dsp:cNvPr id="14" name="Freeform 13"/>
        <dsp:cNvSpPr/>
      </dsp:nvSpPr>
      <dsp:spPr bwMode="white">
        <a:xfrm>
          <a:off x="111342"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111342" y="1406627"/>
        <a:ext cx="167014" cy="2093238"/>
      </dsp:txXfrm>
    </dsp:sp>
    <dsp:sp modelId="{823280A9-6C26-4D3A-9C86-CE4F7FD75196}">
      <dsp:nvSpPr>
        <dsp:cNvPr id="17" name="Freeform 16"/>
        <dsp:cNvSpPr/>
      </dsp:nvSpPr>
      <dsp:spPr bwMode="white">
        <a:xfrm>
          <a:off x="1903956" y="616095"/>
          <a:ext cx="2020866" cy="233819"/>
        </a:xfrm>
        <a:custGeom>
          <a:avLst/>
          <a:gdLst/>
          <a:ahLst/>
          <a:cxnLst/>
          <a:pathLst>
            <a:path w="3182" h="368">
              <a:moveTo>
                <a:pt x="3182" y="0"/>
              </a:moveTo>
              <a:lnTo>
                <a:pt x="3182" y="184"/>
              </a:lnTo>
              <a:lnTo>
                <a:pt x="0" y="184"/>
              </a:lnTo>
              <a:lnTo>
                <a:pt x="0" y="368"/>
              </a:lnTo>
            </a:path>
          </a:pathLst>
        </a:custGeom>
      </dsp:spPr>
      <dsp:style>
        <a:lnRef idx="2">
          <a:schemeClr val="accent1">
            <a:shade val="60000"/>
          </a:schemeClr>
        </a:lnRef>
        <a:fillRef idx="0">
          <a:schemeClr val="accent1"/>
        </a:fillRef>
        <a:effectRef idx="0">
          <a:scrgbClr r="0" g="0" b="0"/>
        </a:effectRef>
        <a:fontRef idx="minor"/>
      </dsp:style>
      <dsp:txXfrm>
        <a:off x="1903956" y="616095"/>
        <a:ext cx="2020866" cy="233819"/>
      </dsp:txXfrm>
    </dsp:sp>
    <dsp:sp modelId="{64E5EF12-B735-4037-A5EA-D970AC7A77F2}">
      <dsp:nvSpPr>
        <dsp:cNvPr id="20" name="Freeform 19"/>
        <dsp:cNvSpPr/>
      </dsp:nvSpPr>
      <dsp:spPr bwMode="white">
        <a:xfrm>
          <a:off x="1458586"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1458586" y="1406627"/>
        <a:ext cx="167014" cy="512175"/>
      </dsp:txXfrm>
    </dsp:sp>
    <dsp:sp modelId="{E9D0DD62-D0D8-48F0-BE3D-9B7E5BC3A106}">
      <dsp:nvSpPr>
        <dsp:cNvPr id="23" name="Freeform 22"/>
        <dsp:cNvSpPr/>
      </dsp:nvSpPr>
      <dsp:spPr bwMode="white">
        <a:xfrm>
          <a:off x="1458586"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1458586" y="1406627"/>
        <a:ext cx="167014" cy="1302707"/>
      </dsp:txXfrm>
    </dsp:sp>
    <dsp:sp modelId="{D2965CC1-8B06-45A5-AD02-B263CEFC0187}">
      <dsp:nvSpPr>
        <dsp:cNvPr id="26" name="Freeform 25"/>
        <dsp:cNvSpPr/>
      </dsp:nvSpPr>
      <dsp:spPr bwMode="white">
        <a:xfrm>
          <a:off x="1458586"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1458586" y="1406627"/>
        <a:ext cx="167014" cy="2093238"/>
      </dsp:txXfrm>
    </dsp:sp>
    <dsp:sp modelId="{FF855D21-CCF9-4B6D-9C0C-F28247B10D83}">
      <dsp:nvSpPr>
        <dsp:cNvPr id="29" name="Freeform 28"/>
        <dsp:cNvSpPr/>
      </dsp:nvSpPr>
      <dsp:spPr bwMode="white">
        <a:xfrm>
          <a:off x="1458586" y="1406627"/>
          <a:ext cx="167014" cy="2883770"/>
        </a:xfrm>
        <a:custGeom>
          <a:avLst/>
          <a:gdLst/>
          <a:ahLst/>
          <a:cxnLst/>
          <a:pathLst>
            <a:path w="263" h="4541">
              <a:moveTo>
                <a:pt x="0" y="0"/>
              </a:moveTo>
              <a:lnTo>
                <a:pt x="0" y="4541"/>
              </a:lnTo>
              <a:lnTo>
                <a:pt x="263" y="4541"/>
              </a:lnTo>
            </a:path>
          </a:pathLst>
        </a:custGeom>
      </dsp:spPr>
      <dsp:style>
        <a:lnRef idx="2">
          <a:schemeClr val="accent1">
            <a:shade val="80000"/>
          </a:schemeClr>
        </a:lnRef>
        <a:fillRef idx="0">
          <a:schemeClr val="accent1"/>
        </a:fillRef>
        <a:effectRef idx="0">
          <a:scrgbClr r="0" g="0" b="0"/>
        </a:effectRef>
        <a:fontRef idx="minor"/>
      </dsp:style>
      <dsp:txXfrm>
        <a:off x="1458586" y="1406627"/>
        <a:ext cx="167014" cy="2883770"/>
      </dsp:txXfrm>
    </dsp:sp>
    <dsp:sp modelId="{92BF9194-FE51-4D59-90B5-85F7EBBE0C87}">
      <dsp:nvSpPr>
        <dsp:cNvPr id="32" name="Freeform 31"/>
        <dsp:cNvSpPr/>
      </dsp:nvSpPr>
      <dsp:spPr bwMode="white">
        <a:xfrm>
          <a:off x="3251200" y="616095"/>
          <a:ext cx="673622" cy="233819"/>
        </a:xfrm>
        <a:custGeom>
          <a:avLst/>
          <a:gdLst/>
          <a:ahLst/>
          <a:cxnLst/>
          <a:pathLst>
            <a:path w="1061" h="368">
              <a:moveTo>
                <a:pt x="1061" y="0"/>
              </a:moveTo>
              <a:lnTo>
                <a:pt x="1061" y="184"/>
              </a:lnTo>
              <a:lnTo>
                <a:pt x="0" y="184"/>
              </a:lnTo>
              <a:lnTo>
                <a:pt x="0" y="368"/>
              </a:lnTo>
            </a:path>
          </a:pathLst>
        </a:custGeom>
      </dsp:spPr>
      <dsp:style>
        <a:lnRef idx="2">
          <a:schemeClr val="accent1">
            <a:shade val="60000"/>
          </a:schemeClr>
        </a:lnRef>
        <a:fillRef idx="0">
          <a:schemeClr val="accent1"/>
        </a:fillRef>
        <a:effectRef idx="0">
          <a:scrgbClr r="0" g="0" b="0"/>
        </a:effectRef>
        <a:fontRef idx="minor"/>
      </dsp:style>
      <dsp:txXfrm>
        <a:off x="3251200" y="616095"/>
        <a:ext cx="673622" cy="233819"/>
      </dsp:txXfrm>
    </dsp:sp>
    <dsp:sp modelId="{76F4966F-0FD1-4078-84F8-CF91FBB50136}">
      <dsp:nvSpPr>
        <dsp:cNvPr id="35" name="Freeform 34"/>
        <dsp:cNvSpPr/>
      </dsp:nvSpPr>
      <dsp:spPr bwMode="white">
        <a:xfrm>
          <a:off x="2805830"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2805830" y="1406627"/>
        <a:ext cx="167014" cy="512175"/>
      </dsp:txXfrm>
    </dsp:sp>
    <dsp:sp modelId="{023A1D33-7669-4F69-9C86-7F115991CB03}">
      <dsp:nvSpPr>
        <dsp:cNvPr id="38" name="Freeform 37"/>
        <dsp:cNvSpPr/>
      </dsp:nvSpPr>
      <dsp:spPr bwMode="white">
        <a:xfrm>
          <a:off x="2805830"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2805830" y="1406627"/>
        <a:ext cx="167014" cy="1302707"/>
      </dsp:txXfrm>
    </dsp:sp>
    <dsp:sp modelId="{8B0FCE89-E0EA-4B77-856B-507BA4CD2443}">
      <dsp:nvSpPr>
        <dsp:cNvPr id="41" name="Freeform 40"/>
        <dsp:cNvSpPr/>
      </dsp:nvSpPr>
      <dsp:spPr bwMode="white">
        <a:xfrm>
          <a:off x="2805830"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2805830" y="1406627"/>
        <a:ext cx="167014" cy="2093238"/>
      </dsp:txXfrm>
    </dsp:sp>
    <dsp:sp modelId="{0BF78D9E-68C9-4F65-BA2D-CAE09E5D5320}">
      <dsp:nvSpPr>
        <dsp:cNvPr id="44" name="Freeform 43"/>
        <dsp:cNvSpPr/>
      </dsp:nvSpPr>
      <dsp:spPr bwMode="white">
        <a:xfrm>
          <a:off x="3924822" y="616095"/>
          <a:ext cx="673622" cy="233819"/>
        </a:xfrm>
        <a:custGeom>
          <a:avLst/>
          <a:gdLst/>
          <a:ahLst/>
          <a:cxnLst/>
          <a:pathLst>
            <a:path w="1061" h="368">
              <a:moveTo>
                <a:pt x="0" y="0"/>
              </a:moveTo>
              <a:lnTo>
                <a:pt x="0" y="184"/>
              </a:lnTo>
              <a:lnTo>
                <a:pt x="1061" y="184"/>
              </a:lnTo>
              <a:lnTo>
                <a:pt x="1061" y="368"/>
              </a:lnTo>
            </a:path>
          </a:pathLst>
        </a:custGeom>
      </dsp:spPr>
      <dsp:style>
        <a:lnRef idx="2">
          <a:schemeClr val="accent1">
            <a:shade val="60000"/>
          </a:schemeClr>
        </a:lnRef>
        <a:fillRef idx="0">
          <a:schemeClr val="accent1"/>
        </a:fillRef>
        <a:effectRef idx="0">
          <a:scrgbClr r="0" g="0" b="0"/>
        </a:effectRef>
        <a:fontRef idx="minor"/>
      </dsp:style>
      <dsp:txXfrm>
        <a:off x="3924822" y="616095"/>
        <a:ext cx="673622" cy="233819"/>
      </dsp:txXfrm>
    </dsp:sp>
    <dsp:sp modelId="{8FB4EF10-BA20-4E1E-A5C8-F783728A11D3}">
      <dsp:nvSpPr>
        <dsp:cNvPr id="47" name="Freeform 46"/>
        <dsp:cNvSpPr/>
      </dsp:nvSpPr>
      <dsp:spPr bwMode="white">
        <a:xfrm>
          <a:off x="4153074"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4153074" y="1406627"/>
        <a:ext cx="167014" cy="512175"/>
      </dsp:txXfrm>
    </dsp:sp>
    <dsp:sp modelId="{28966D99-9D50-4181-8E9D-D7D6D6583A3F}">
      <dsp:nvSpPr>
        <dsp:cNvPr id="50" name="Freeform 49"/>
        <dsp:cNvSpPr/>
      </dsp:nvSpPr>
      <dsp:spPr bwMode="white">
        <a:xfrm>
          <a:off x="4153074"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4153074" y="1406627"/>
        <a:ext cx="167014" cy="1302707"/>
      </dsp:txXfrm>
    </dsp:sp>
    <dsp:sp modelId="{13BD05F4-20D8-45B0-826C-3EBF9EAF742F}">
      <dsp:nvSpPr>
        <dsp:cNvPr id="53" name="Freeform 52"/>
        <dsp:cNvSpPr/>
      </dsp:nvSpPr>
      <dsp:spPr bwMode="white">
        <a:xfrm>
          <a:off x="4153074"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4153074" y="1406627"/>
        <a:ext cx="167014" cy="2093238"/>
      </dsp:txXfrm>
    </dsp:sp>
    <dsp:sp modelId="{64D17000-911C-44DA-B6AA-3B966B350D4C}">
      <dsp:nvSpPr>
        <dsp:cNvPr id="56" name="Freeform 55"/>
        <dsp:cNvSpPr/>
      </dsp:nvSpPr>
      <dsp:spPr bwMode="white">
        <a:xfrm>
          <a:off x="3924822" y="616095"/>
          <a:ext cx="2020866" cy="233819"/>
        </a:xfrm>
        <a:custGeom>
          <a:avLst/>
          <a:gdLst/>
          <a:ahLst/>
          <a:cxnLst/>
          <a:pathLst>
            <a:path w="3182" h="368">
              <a:moveTo>
                <a:pt x="0" y="0"/>
              </a:moveTo>
              <a:lnTo>
                <a:pt x="0" y="184"/>
              </a:lnTo>
              <a:lnTo>
                <a:pt x="3182" y="184"/>
              </a:lnTo>
              <a:lnTo>
                <a:pt x="3182" y="368"/>
              </a:lnTo>
            </a:path>
          </a:pathLst>
        </a:custGeom>
      </dsp:spPr>
      <dsp:style>
        <a:lnRef idx="2">
          <a:schemeClr val="accent1">
            <a:shade val="60000"/>
          </a:schemeClr>
        </a:lnRef>
        <a:fillRef idx="0">
          <a:schemeClr val="accent1"/>
        </a:fillRef>
        <a:effectRef idx="0">
          <a:scrgbClr r="0" g="0" b="0"/>
        </a:effectRef>
        <a:fontRef idx="minor"/>
      </dsp:style>
      <dsp:txXfrm>
        <a:off x="3924822" y="616095"/>
        <a:ext cx="2020866" cy="233819"/>
      </dsp:txXfrm>
    </dsp:sp>
    <dsp:sp modelId="{EC90CB94-5046-4A33-9D48-4EFA02C7D473}">
      <dsp:nvSpPr>
        <dsp:cNvPr id="59" name="Freeform 58"/>
        <dsp:cNvSpPr/>
      </dsp:nvSpPr>
      <dsp:spPr bwMode="white">
        <a:xfrm>
          <a:off x="5500318"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5500318" y="1406627"/>
        <a:ext cx="167014" cy="512175"/>
      </dsp:txXfrm>
    </dsp:sp>
    <dsp:sp modelId="{4ADCF5E4-A5FF-40F4-80A6-7302C39E6B35}">
      <dsp:nvSpPr>
        <dsp:cNvPr id="62" name="Freeform 61"/>
        <dsp:cNvSpPr/>
      </dsp:nvSpPr>
      <dsp:spPr bwMode="white">
        <a:xfrm>
          <a:off x="5500318"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5500318" y="1406627"/>
        <a:ext cx="167014" cy="1302707"/>
      </dsp:txXfrm>
    </dsp:sp>
    <dsp:sp modelId="{DCA09124-E535-4328-90ED-1714941D37F1}">
      <dsp:nvSpPr>
        <dsp:cNvPr id="65" name="Freeform 64"/>
        <dsp:cNvSpPr/>
      </dsp:nvSpPr>
      <dsp:spPr bwMode="white">
        <a:xfrm>
          <a:off x="5500318"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5500318" y="1406627"/>
        <a:ext cx="167014" cy="2093238"/>
      </dsp:txXfrm>
    </dsp:sp>
    <dsp:sp modelId="{74F05CCD-11C5-4BAB-A8EF-9C80C643D6D7}">
      <dsp:nvSpPr>
        <dsp:cNvPr id="68" name="Freeform 67"/>
        <dsp:cNvSpPr/>
      </dsp:nvSpPr>
      <dsp:spPr bwMode="white">
        <a:xfrm>
          <a:off x="5500318" y="1406627"/>
          <a:ext cx="167014" cy="2883770"/>
        </a:xfrm>
        <a:custGeom>
          <a:avLst/>
          <a:gdLst/>
          <a:ahLst/>
          <a:cxnLst/>
          <a:pathLst>
            <a:path w="263" h="4541">
              <a:moveTo>
                <a:pt x="0" y="0"/>
              </a:moveTo>
              <a:lnTo>
                <a:pt x="0" y="4541"/>
              </a:lnTo>
              <a:lnTo>
                <a:pt x="263" y="4541"/>
              </a:lnTo>
            </a:path>
          </a:pathLst>
        </a:custGeom>
      </dsp:spPr>
      <dsp:style>
        <a:lnRef idx="2">
          <a:schemeClr val="accent1">
            <a:shade val="80000"/>
          </a:schemeClr>
        </a:lnRef>
        <a:fillRef idx="0">
          <a:schemeClr val="accent1"/>
        </a:fillRef>
        <a:effectRef idx="0">
          <a:scrgbClr r="0" g="0" b="0"/>
        </a:effectRef>
        <a:fontRef idx="minor"/>
      </dsp:style>
      <dsp:txXfrm>
        <a:off x="5500318" y="1406627"/>
        <a:ext cx="167014" cy="2883770"/>
      </dsp:txXfrm>
    </dsp:sp>
    <dsp:sp modelId="{1F87AC68-F86B-4B4E-920B-1D27FA125572}">
      <dsp:nvSpPr>
        <dsp:cNvPr id="71" name="Freeform 70"/>
        <dsp:cNvSpPr/>
      </dsp:nvSpPr>
      <dsp:spPr bwMode="white">
        <a:xfrm>
          <a:off x="5500318" y="1406627"/>
          <a:ext cx="167014" cy="3674301"/>
        </a:xfrm>
        <a:custGeom>
          <a:avLst/>
          <a:gdLst/>
          <a:ahLst/>
          <a:cxnLst/>
          <a:pathLst>
            <a:path w="263" h="5786">
              <a:moveTo>
                <a:pt x="0" y="0"/>
              </a:moveTo>
              <a:lnTo>
                <a:pt x="0" y="5786"/>
              </a:lnTo>
              <a:lnTo>
                <a:pt x="263" y="5786"/>
              </a:lnTo>
            </a:path>
          </a:pathLst>
        </a:custGeom>
      </dsp:spPr>
      <dsp:style>
        <a:lnRef idx="2">
          <a:schemeClr val="accent1">
            <a:shade val="80000"/>
          </a:schemeClr>
        </a:lnRef>
        <a:fillRef idx="0">
          <a:schemeClr val="accent1"/>
        </a:fillRef>
        <a:effectRef idx="0">
          <a:scrgbClr r="0" g="0" b="0"/>
        </a:effectRef>
        <a:fontRef idx="minor"/>
      </dsp:style>
      <dsp:txXfrm>
        <a:off x="5500318" y="1406627"/>
        <a:ext cx="167014" cy="3674301"/>
      </dsp:txXfrm>
    </dsp:sp>
    <dsp:sp modelId="{263E2FC2-5D0F-438E-B85F-23B6AF200802}">
      <dsp:nvSpPr>
        <dsp:cNvPr id="74" name="Freeform 73"/>
        <dsp:cNvSpPr/>
      </dsp:nvSpPr>
      <dsp:spPr bwMode="white">
        <a:xfrm>
          <a:off x="3924822" y="616095"/>
          <a:ext cx="3368110" cy="233819"/>
        </a:xfrm>
        <a:custGeom>
          <a:avLst/>
          <a:gdLst/>
          <a:ahLst/>
          <a:cxnLst/>
          <a:pathLst>
            <a:path w="5304" h="368">
              <a:moveTo>
                <a:pt x="0" y="0"/>
              </a:moveTo>
              <a:lnTo>
                <a:pt x="0" y="184"/>
              </a:lnTo>
              <a:lnTo>
                <a:pt x="5304" y="184"/>
              </a:lnTo>
              <a:lnTo>
                <a:pt x="5304" y="368"/>
              </a:lnTo>
            </a:path>
          </a:pathLst>
        </a:custGeom>
      </dsp:spPr>
      <dsp:style>
        <a:lnRef idx="2">
          <a:schemeClr val="accent1">
            <a:shade val="60000"/>
          </a:schemeClr>
        </a:lnRef>
        <a:fillRef idx="0">
          <a:schemeClr val="accent1"/>
        </a:fillRef>
        <a:effectRef idx="0">
          <a:scrgbClr r="0" g="0" b="0"/>
        </a:effectRef>
        <a:fontRef idx="minor"/>
      </dsp:style>
      <dsp:txXfrm>
        <a:off x="3924822" y="616095"/>
        <a:ext cx="3368110" cy="233819"/>
      </dsp:txXfrm>
    </dsp:sp>
    <dsp:sp modelId="{F1D51E38-AC06-4DDF-A0B4-06BBC5C3A894}">
      <dsp:nvSpPr>
        <dsp:cNvPr id="77" name="Freeform 76"/>
        <dsp:cNvSpPr/>
      </dsp:nvSpPr>
      <dsp:spPr bwMode="white">
        <a:xfrm>
          <a:off x="6847562" y="1406627"/>
          <a:ext cx="167014" cy="512175"/>
        </a:xfrm>
        <a:custGeom>
          <a:avLst/>
          <a:gdLst/>
          <a:ahLst/>
          <a:cxnLst/>
          <a:pathLst>
            <a:path w="263" h="807">
              <a:moveTo>
                <a:pt x="0" y="0"/>
              </a:moveTo>
              <a:lnTo>
                <a:pt x="0" y="807"/>
              </a:lnTo>
              <a:lnTo>
                <a:pt x="263" y="807"/>
              </a:lnTo>
            </a:path>
          </a:pathLst>
        </a:custGeom>
      </dsp:spPr>
      <dsp:style>
        <a:lnRef idx="2">
          <a:schemeClr val="accent1">
            <a:shade val="80000"/>
          </a:schemeClr>
        </a:lnRef>
        <a:fillRef idx="0">
          <a:schemeClr val="accent1"/>
        </a:fillRef>
        <a:effectRef idx="0">
          <a:scrgbClr r="0" g="0" b="0"/>
        </a:effectRef>
        <a:fontRef idx="minor"/>
      </dsp:style>
      <dsp:txXfrm>
        <a:off x="6847562" y="1406627"/>
        <a:ext cx="167014" cy="512175"/>
      </dsp:txXfrm>
    </dsp:sp>
    <dsp:sp modelId="{0218ED71-32C6-4ED9-A7E9-4BD3C2644946}">
      <dsp:nvSpPr>
        <dsp:cNvPr id="80" name="Freeform 79"/>
        <dsp:cNvSpPr/>
      </dsp:nvSpPr>
      <dsp:spPr bwMode="white">
        <a:xfrm>
          <a:off x="6847562" y="1406627"/>
          <a:ext cx="167014" cy="1302707"/>
        </a:xfrm>
        <a:custGeom>
          <a:avLst/>
          <a:gdLst/>
          <a:ahLst/>
          <a:cxnLst/>
          <a:pathLst>
            <a:path w="263" h="2052">
              <a:moveTo>
                <a:pt x="0" y="0"/>
              </a:moveTo>
              <a:lnTo>
                <a:pt x="0" y="2052"/>
              </a:lnTo>
              <a:lnTo>
                <a:pt x="263" y="2052"/>
              </a:lnTo>
            </a:path>
          </a:pathLst>
        </a:custGeom>
      </dsp:spPr>
      <dsp:style>
        <a:lnRef idx="2">
          <a:schemeClr val="accent1">
            <a:shade val="80000"/>
          </a:schemeClr>
        </a:lnRef>
        <a:fillRef idx="0">
          <a:schemeClr val="accent1"/>
        </a:fillRef>
        <a:effectRef idx="0">
          <a:scrgbClr r="0" g="0" b="0"/>
        </a:effectRef>
        <a:fontRef idx="minor"/>
      </dsp:style>
      <dsp:txXfrm>
        <a:off x="6847562" y="1406627"/>
        <a:ext cx="167014" cy="1302707"/>
      </dsp:txXfrm>
    </dsp:sp>
    <dsp:sp modelId="{56755947-D6FB-428D-B25F-ADA2ABBBFD21}">
      <dsp:nvSpPr>
        <dsp:cNvPr id="83" name="Freeform 82"/>
        <dsp:cNvSpPr/>
      </dsp:nvSpPr>
      <dsp:spPr bwMode="white">
        <a:xfrm>
          <a:off x="6847562" y="1406627"/>
          <a:ext cx="167014" cy="2093238"/>
        </a:xfrm>
        <a:custGeom>
          <a:avLst/>
          <a:gdLst/>
          <a:ahLst/>
          <a:cxnLst/>
          <a:pathLst>
            <a:path w="263" h="3296">
              <a:moveTo>
                <a:pt x="0" y="0"/>
              </a:moveTo>
              <a:lnTo>
                <a:pt x="0" y="3296"/>
              </a:lnTo>
              <a:lnTo>
                <a:pt x="263" y="3296"/>
              </a:lnTo>
            </a:path>
          </a:pathLst>
        </a:custGeom>
      </dsp:spPr>
      <dsp:style>
        <a:lnRef idx="2">
          <a:schemeClr val="accent1">
            <a:shade val="80000"/>
          </a:schemeClr>
        </a:lnRef>
        <a:fillRef idx="0">
          <a:schemeClr val="accent1"/>
        </a:fillRef>
        <a:effectRef idx="0">
          <a:scrgbClr r="0" g="0" b="0"/>
        </a:effectRef>
        <a:fontRef idx="minor"/>
      </dsp:style>
      <dsp:txXfrm>
        <a:off x="6847562" y="1406627"/>
        <a:ext cx="167014" cy="2093238"/>
      </dsp:txXfrm>
    </dsp:sp>
    <dsp:sp modelId="{2668C817-E0F1-41B2-BD3E-C9B823DF5B43}">
      <dsp:nvSpPr>
        <dsp:cNvPr id="86" name="Freeform 85"/>
        <dsp:cNvSpPr/>
      </dsp:nvSpPr>
      <dsp:spPr bwMode="white">
        <a:xfrm>
          <a:off x="6847562" y="1406627"/>
          <a:ext cx="167014" cy="2883770"/>
        </a:xfrm>
        <a:custGeom>
          <a:avLst/>
          <a:gdLst/>
          <a:ahLst/>
          <a:cxnLst/>
          <a:pathLst>
            <a:path w="263" h="4541">
              <a:moveTo>
                <a:pt x="0" y="0"/>
              </a:moveTo>
              <a:lnTo>
                <a:pt x="0" y="4541"/>
              </a:lnTo>
              <a:lnTo>
                <a:pt x="263" y="4541"/>
              </a:lnTo>
            </a:path>
          </a:pathLst>
        </a:custGeom>
      </dsp:spPr>
      <dsp:style>
        <a:lnRef idx="2">
          <a:schemeClr val="accent1">
            <a:shade val="80000"/>
          </a:schemeClr>
        </a:lnRef>
        <a:fillRef idx="0">
          <a:schemeClr val="accent1"/>
        </a:fillRef>
        <a:effectRef idx="0">
          <a:scrgbClr r="0" g="0" b="0"/>
        </a:effectRef>
        <a:fontRef idx="minor"/>
      </dsp:style>
      <dsp:txXfrm>
        <a:off x="6847562" y="1406627"/>
        <a:ext cx="167014" cy="2883770"/>
      </dsp:txXfrm>
    </dsp:sp>
    <dsp:sp modelId="{4AEFD8F9-AEC5-4A27-868B-BDDF2DDD2F57}">
      <dsp:nvSpPr>
        <dsp:cNvPr id="89" name="Freeform 88"/>
        <dsp:cNvSpPr/>
      </dsp:nvSpPr>
      <dsp:spPr bwMode="white">
        <a:xfrm>
          <a:off x="6847562" y="1406627"/>
          <a:ext cx="167014" cy="3674301"/>
        </a:xfrm>
        <a:custGeom>
          <a:avLst/>
          <a:gdLst/>
          <a:ahLst/>
          <a:cxnLst/>
          <a:pathLst>
            <a:path w="263" h="5786">
              <a:moveTo>
                <a:pt x="0" y="0"/>
              </a:moveTo>
              <a:lnTo>
                <a:pt x="0" y="5786"/>
              </a:lnTo>
              <a:lnTo>
                <a:pt x="263" y="5786"/>
              </a:lnTo>
            </a:path>
          </a:pathLst>
        </a:custGeom>
      </dsp:spPr>
      <dsp:style>
        <a:lnRef idx="2">
          <a:schemeClr val="accent1">
            <a:shade val="80000"/>
          </a:schemeClr>
        </a:lnRef>
        <a:fillRef idx="0">
          <a:schemeClr val="accent1"/>
        </a:fillRef>
        <a:effectRef idx="0">
          <a:scrgbClr r="0" g="0" b="0"/>
        </a:effectRef>
        <a:fontRef idx="minor"/>
      </dsp:style>
      <dsp:txXfrm>
        <a:off x="6847562" y="1406627"/>
        <a:ext cx="167014" cy="3674301"/>
      </dsp:txXfrm>
    </dsp:sp>
    <dsp:sp modelId="{BC525DFB-FED4-4139-9609-D2795F556799}">
      <dsp:nvSpPr>
        <dsp:cNvPr id="3" name="Rectangles 2"/>
        <dsp:cNvSpPr/>
      </dsp:nvSpPr>
      <dsp:spPr bwMode="white">
        <a:xfrm>
          <a:off x="3368110" y="59383"/>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Tokens</a:t>
          </a:r>
        </a:p>
      </dsp:txBody>
      <dsp:txXfrm>
        <a:off x="3368110" y="59383"/>
        <a:ext cx="1113425" cy="556712"/>
      </dsp:txXfrm>
    </dsp:sp>
    <dsp:sp modelId="{BABAE449-D19D-458F-AEA4-5DE009CA9D7C}">
      <dsp:nvSpPr>
        <dsp:cNvPr id="6" name="Rectangles 5"/>
        <dsp:cNvSpPr/>
      </dsp:nvSpPr>
      <dsp:spPr bwMode="white">
        <a:xfrm>
          <a:off x="0"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Keywords</a:t>
          </a:r>
        </a:p>
      </dsp:txBody>
      <dsp:txXfrm>
        <a:off x="0" y="849914"/>
        <a:ext cx="1113425" cy="556712"/>
      </dsp:txXfrm>
    </dsp:sp>
    <dsp:sp modelId="{35624A56-489A-4B99-953F-6949D56CE23C}">
      <dsp:nvSpPr>
        <dsp:cNvPr id="9" name="Rectangles 8"/>
        <dsp:cNvSpPr/>
      </dsp:nvSpPr>
      <dsp:spPr bwMode="white">
        <a:xfrm>
          <a:off x="278356"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Break</a:t>
          </a:r>
        </a:p>
      </dsp:txBody>
      <dsp:txXfrm>
        <a:off x="278356" y="1640446"/>
        <a:ext cx="1113425" cy="556712"/>
      </dsp:txXfrm>
    </dsp:sp>
    <dsp:sp modelId="{1A95F28E-C9CB-4B29-B133-426A8D5A98AA}">
      <dsp:nvSpPr>
        <dsp:cNvPr id="12" name="Rectangles 11"/>
        <dsp:cNvSpPr/>
      </dsp:nvSpPr>
      <dsp:spPr bwMode="white">
        <a:xfrm>
          <a:off x="278356"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Int</a:t>
          </a:r>
        </a:p>
      </dsp:txBody>
      <dsp:txXfrm>
        <a:off x="278356" y="2430977"/>
        <a:ext cx="1113425" cy="556712"/>
      </dsp:txXfrm>
    </dsp:sp>
    <dsp:sp modelId="{FC1F123A-B843-47AE-A07F-1ADDCDF8A064}">
      <dsp:nvSpPr>
        <dsp:cNvPr id="15" name="Rectangles 14"/>
        <dsp:cNvSpPr/>
      </dsp:nvSpPr>
      <dsp:spPr bwMode="white">
        <a:xfrm>
          <a:off x="278356"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float</a:t>
          </a:r>
        </a:p>
      </dsp:txBody>
      <dsp:txXfrm>
        <a:off x="278356" y="3221509"/>
        <a:ext cx="1113425" cy="556712"/>
      </dsp:txXfrm>
    </dsp:sp>
    <dsp:sp modelId="{4CED719E-AC71-423B-91B1-EB44B3B29DC8}">
      <dsp:nvSpPr>
        <dsp:cNvPr id="18" name="Rectangles 17"/>
        <dsp:cNvSpPr/>
      </dsp:nvSpPr>
      <dsp:spPr bwMode="white">
        <a:xfrm>
          <a:off x="1347244"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Identifiers</a:t>
          </a:r>
        </a:p>
      </dsp:txBody>
      <dsp:txXfrm>
        <a:off x="1347244" y="849914"/>
        <a:ext cx="1113425" cy="556712"/>
      </dsp:txXfrm>
    </dsp:sp>
    <dsp:sp modelId="{00BAC635-B579-4337-8729-9DBA1CED3D73}">
      <dsp:nvSpPr>
        <dsp:cNvPr id="21" name="Rectangles 20"/>
        <dsp:cNvSpPr/>
      </dsp:nvSpPr>
      <dsp:spPr bwMode="white">
        <a:xfrm>
          <a:off x="1625600"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Variable</a:t>
          </a:r>
        </a:p>
      </dsp:txBody>
      <dsp:txXfrm>
        <a:off x="1625600" y="1640446"/>
        <a:ext cx="1113425" cy="556712"/>
      </dsp:txXfrm>
    </dsp:sp>
    <dsp:sp modelId="{3EE8376B-D723-43F1-8F63-58F0375968B1}">
      <dsp:nvSpPr>
        <dsp:cNvPr id="24" name="Rectangles 23"/>
        <dsp:cNvSpPr/>
      </dsp:nvSpPr>
      <dsp:spPr bwMode="white">
        <a:xfrm>
          <a:off x="1625600"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Constant</a:t>
          </a:r>
        </a:p>
      </dsp:txBody>
      <dsp:txXfrm>
        <a:off x="1625600" y="2430977"/>
        <a:ext cx="1113425" cy="556712"/>
      </dsp:txXfrm>
    </dsp:sp>
    <dsp:sp modelId="{B432B1F6-8643-45BC-9E29-DCD4750E46E3}">
      <dsp:nvSpPr>
        <dsp:cNvPr id="27" name="Rectangles 26"/>
        <dsp:cNvSpPr/>
      </dsp:nvSpPr>
      <dsp:spPr bwMode="white">
        <a:xfrm>
          <a:off x="1625600"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Function name</a:t>
          </a:r>
        </a:p>
      </dsp:txBody>
      <dsp:txXfrm>
        <a:off x="1625600" y="3221509"/>
        <a:ext cx="1113425" cy="556712"/>
      </dsp:txXfrm>
    </dsp:sp>
    <dsp:sp modelId="{A659B8F3-F8A5-4623-A9E2-F3441FF3A29A}">
      <dsp:nvSpPr>
        <dsp:cNvPr id="30" name="Rectangles 29"/>
        <dsp:cNvSpPr/>
      </dsp:nvSpPr>
      <dsp:spPr bwMode="white">
        <a:xfrm>
          <a:off x="1625600" y="4012040"/>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Array name</a:t>
          </a:r>
        </a:p>
      </dsp:txBody>
      <dsp:txXfrm>
        <a:off x="1625600" y="4012040"/>
        <a:ext cx="1113425" cy="556712"/>
      </dsp:txXfrm>
    </dsp:sp>
    <dsp:sp modelId="{63E4425B-A42C-4940-9A7C-269BD8134B51}">
      <dsp:nvSpPr>
        <dsp:cNvPr id="33" name="Rectangles 32"/>
        <dsp:cNvSpPr/>
      </dsp:nvSpPr>
      <dsp:spPr bwMode="white">
        <a:xfrm>
          <a:off x="2694488"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Operators</a:t>
          </a:r>
        </a:p>
      </dsp:txBody>
      <dsp:txXfrm>
        <a:off x="2694488" y="849914"/>
        <a:ext cx="1113425" cy="556712"/>
      </dsp:txXfrm>
    </dsp:sp>
    <dsp:sp modelId="{09D87D81-305D-4507-919D-512F814B8E7A}">
      <dsp:nvSpPr>
        <dsp:cNvPr id="36" name="Rectangles 35"/>
        <dsp:cNvSpPr/>
      </dsp:nvSpPr>
      <dsp:spPr bwMode="white">
        <a:xfrm>
          <a:off x="2972844"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2972844" y="1640446"/>
        <a:ext cx="1113425" cy="556712"/>
      </dsp:txXfrm>
    </dsp:sp>
    <dsp:sp modelId="{48296459-AC2C-47E6-A7CE-5E2D4919BBC5}">
      <dsp:nvSpPr>
        <dsp:cNvPr id="39" name="Rectangles 38"/>
        <dsp:cNvSpPr/>
      </dsp:nvSpPr>
      <dsp:spPr bwMode="white">
        <a:xfrm>
          <a:off x="2972844"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2972844" y="2430977"/>
        <a:ext cx="1113425" cy="556712"/>
      </dsp:txXfrm>
    </dsp:sp>
    <dsp:sp modelId="{8B8B70A5-7296-40E7-84D6-345F86792EFE}">
      <dsp:nvSpPr>
        <dsp:cNvPr id="42" name="Rectangles 41"/>
        <dsp:cNvSpPr/>
      </dsp:nvSpPr>
      <dsp:spPr bwMode="white">
        <a:xfrm>
          <a:off x="2972844"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2972844" y="3221509"/>
        <a:ext cx="1113425" cy="556712"/>
      </dsp:txXfrm>
    </dsp:sp>
    <dsp:sp modelId="{D9C89A37-4E58-45B3-83FA-046B3D979C96}">
      <dsp:nvSpPr>
        <dsp:cNvPr id="45" name="Rectangles 44"/>
        <dsp:cNvSpPr/>
      </dsp:nvSpPr>
      <dsp:spPr bwMode="white">
        <a:xfrm>
          <a:off x="4041732"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Strings</a:t>
          </a:r>
        </a:p>
      </dsp:txBody>
      <dsp:txXfrm>
        <a:off x="4041732" y="849914"/>
        <a:ext cx="1113425" cy="556712"/>
      </dsp:txXfrm>
    </dsp:sp>
    <dsp:sp modelId="{A7A60651-CF2C-4A45-A60A-2C4D9675C086}">
      <dsp:nvSpPr>
        <dsp:cNvPr id="48" name="Rectangles 47"/>
        <dsp:cNvSpPr/>
      </dsp:nvSpPr>
      <dsp:spPr bwMode="white">
        <a:xfrm>
          <a:off x="4320088"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“hello”</a:t>
          </a:r>
        </a:p>
      </dsp:txBody>
      <dsp:txXfrm>
        <a:off x="4320088" y="1640446"/>
        <a:ext cx="1113425" cy="556712"/>
      </dsp:txXfrm>
    </dsp:sp>
    <dsp:sp modelId="{709F3445-49B3-482D-BFA2-29C324C9DFAA}">
      <dsp:nvSpPr>
        <dsp:cNvPr id="51" name="Rectangles 50"/>
        <dsp:cNvSpPr/>
      </dsp:nvSpPr>
      <dsp:spPr bwMode="white">
        <a:xfrm>
          <a:off x="4320088"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“123”</a:t>
          </a:r>
        </a:p>
      </dsp:txBody>
      <dsp:txXfrm>
        <a:off x="4320088" y="2430977"/>
        <a:ext cx="1113425" cy="556712"/>
      </dsp:txXfrm>
    </dsp:sp>
    <dsp:sp modelId="{9FAACA75-CCDA-4E83-8832-DD63051C607A}">
      <dsp:nvSpPr>
        <dsp:cNvPr id="54" name="Rectangles 53"/>
        <dsp:cNvSpPr/>
      </dsp:nvSpPr>
      <dsp:spPr bwMode="white">
        <a:xfrm>
          <a:off x="4320088"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“s”</a:t>
          </a:r>
        </a:p>
      </dsp:txBody>
      <dsp:txXfrm>
        <a:off x="4320088" y="3221509"/>
        <a:ext cx="1113425" cy="556712"/>
      </dsp:txXfrm>
    </dsp:sp>
    <dsp:sp modelId="{C8C1784A-8442-4F65-991D-BA0921601C50}">
      <dsp:nvSpPr>
        <dsp:cNvPr id="57" name="Rectangles 56"/>
        <dsp:cNvSpPr/>
      </dsp:nvSpPr>
      <dsp:spPr bwMode="white">
        <a:xfrm>
          <a:off x="5388975"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Constants</a:t>
          </a:r>
        </a:p>
      </dsp:txBody>
      <dsp:txXfrm>
        <a:off x="5388975" y="849914"/>
        <a:ext cx="1113425" cy="556712"/>
      </dsp:txXfrm>
    </dsp:sp>
    <dsp:sp modelId="{389D3386-133A-4A42-8493-4AC73A64C4C7}">
      <dsp:nvSpPr>
        <dsp:cNvPr id="60" name="Rectangles 59"/>
        <dsp:cNvSpPr/>
      </dsp:nvSpPr>
      <dsp:spPr bwMode="white">
        <a:xfrm>
          <a:off x="5667332"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123</a:t>
          </a:r>
        </a:p>
      </dsp:txBody>
      <dsp:txXfrm>
        <a:off x="5667332" y="1640446"/>
        <a:ext cx="1113425" cy="556712"/>
      </dsp:txXfrm>
    </dsp:sp>
    <dsp:sp modelId="{3E29A953-4033-4413-8581-0F13AADB8EA0}">
      <dsp:nvSpPr>
        <dsp:cNvPr id="63" name="Rectangles 62"/>
        <dsp:cNvSpPr/>
      </dsp:nvSpPr>
      <dsp:spPr bwMode="white">
        <a:xfrm>
          <a:off x="5667332"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21.3</a:t>
          </a:r>
        </a:p>
      </dsp:txBody>
      <dsp:txXfrm>
        <a:off x="5667332" y="2430977"/>
        <a:ext cx="1113425" cy="556712"/>
      </dsp:txXfrm>
    </dsp:sp>
    <dsp:sp modelId="{042EBF29-9221-4AD6-BC2D-A70AC3FE646D}">
      <dsp:nvSpPr>
        <dsp:cNvPr id="66" name="Rectangles 65"/>
        <dsp:cNvSpPr/>
      </dsp:nvSpPr>
      <dsp:spPr bwMode="white">
        <a:xfrm>
          <a:off x="5667332"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a:t>
          </a:r>
        </a:p>
      </dsp:txBody>
      <dsp:txXfrm>
        <a:off x="5667332" y="3221509"/>
        <a:ext cx="1113425" cy="556712"/>
      </dsp:txXfrm>
    </dsp:sp>
    <dsp:sp modelId="{AA0F024F-C73D-4016-9673-D1B4D6C48EFA}">
      <dsp:nvSpPr>
        <dsp:cNvPr id="69" name="Rectangles 68"/>
        <dsp:cNvSpPr/>
      </dsp:nvSpPr>
      <dsp:spPr bwMode="white">
        <a:xfrm>
          <a:off x="5667332" y="4012040"/>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‘g’</a:t>
          </a:r>
        </a:p>
      </dsp:txBody>
      <dsp:txXfrm>
        <a:off x="5667332" y="4012040"/>
        <a:ext cx="1113425" cy="556712"/>
      </dsp:txXfrm>
    </dsp:sp>
    <dsp:sp modelId="{6760A41E-13BB-4154-B775-ECCBA8C1CFFB}">
      <dsp:nvSpPr>
        <dsp:cNvPr id="72" name="Rectangles 71"/>
        <dsp:cNvSpPr/>
      </dsp:nvSpPr>
      <dsp:spPr bwMode="white">
        <a:xfrm>
          <a:off x="5667332" y="4802572"/>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“hello”</a:t>
          </a:r>
        </a:p>
      </dsp:txBody>
      <dsp:txXfrm>
        <a:off x="5667332" y="4802572"/>
        <a:ext cx="1113425" cy="556712"/>
      </dsp:txXfrm>
    </dsp:sp>
    <dsp:sp modelId="{1F9CBB33-8EF2-4ABE-B2F3-A4D5C15708ED}">
      <dsp:nvSpPr>
        <dsp:cNvPr id="75" name="Rectangles 74"/>
        <dsp:cNvSpPr/>
      </dsp:nvSpPr>
      <dsp:spPr bwMode="white">
        <a:xfrm>
          <a:off x="6736219" y="849914"/>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Special Symbols</a:t>
          </a:r>
        </a:p>
      </dsp:txBody>
      <dsp:txXfrm>
        <a:off x="6736219" y="849914"/>
        <a:ext cx="1113425" cy="556712"/>
      </dsp:txXfrm>
    </dsp:sp>
    <dsp:sp modelId="{F9A683B9-C034-400B-BC68-5214D020A082}">
      <dsp:nvSpPr>
        <dsp:cNvPr id="78" name="Rectangles 77"/>
        <dsp:cNvSpPr/>
      </dsp:nvSpPr>
      <dsp:spPr bwMode="white">
        <a:xfrm>
          <a:off x="7014575" y="1640446"/>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7014575" y="1640446"/>
        <a:ext cx="1113425" cy="556712"/>
      </dsp:txXfrm>
    </dsp:sp>
    <dsp:sp modelId="{104D23E0-41EC-4312-82C3-E04ACA5AE692}">
      <dsp:nvSpPr>
        <dsp:cNvPr id="81" name="Rectangles 80"/>
        <dsp:cNvSpPr/>
      </dsp:nvSpPr>
      <dsp:spPr bwMode="white">
        <a:xfrm>
          <a:off x="7014575" y="2430977"/>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7014575" y="2430977"/>
        <a:ext cx="1113425" cy="556712"/>
      </dsp:txXfrm>
    </dsp:sp>
    <dsp:sp modelId="{D0715D6B-48AA-411B-9BED-2DD13377F827}">
      <dsp:nvSpPr>
        <dsp:cNvPr id="84" name="Rectangles 83"/>
        <dsp:cNvSpPr/>
      </dsp:nvSpPr>
      <dsp:spPr bwMode="white">
        <a:xfrm>
          <a:off x="7014575" y="3221509"/>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&gt;</a:t>
          </a:r>
        </a:p>
      </dsp:txBody>
      <dsp:txXfrm>
        <a:off x="7014575" y="3221509"/>
        <a:ext cx="1113425" cy="556712"/>
      </dsp:txXfrm>
    </dsp:sp>
    <dsp:sp modelId="{4B6A839D-E387-42BB-AEF9-76AD65E38040}">
      <dsp:nvSpPr>
        <dsp:cNvPr id="87" name="Rectangles 86"/>
        <dsp:cNvSpPr/>
      </dsp:nvSpPr>
      <dsp:spPr bwMode="white">
        <a:xfrm>
          <a:off x="7014575" y="4012040"/>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&amp;</a:t>
          </a:r>
        </a:p>
      </dsp:txBody>
      <dsp:txXfrm>
        <a:off x="7014575" y="4012040"/>
        <a:ext cx="1113425" cy="556712"/>
      </dsp:txXfrm>
    </dsp:sp>
    <dsp:sp modelId="{77EEBDC3-CA0D-453B-B04E-71763FC5B895}">
      <dsp:nvSpPr>
        <dsp:cNvPr id="90" name="Rectangles 89"/>
        <dsp:cNvSpPr/>
      </dsp:nvSpPr>
      <dsp:spPr bwMode="white">
        <a:xfrm>
          <a:off x="7014575" y="4802572"/>
          <a:ext cx="1113425" cy="556712"/>
        </a:xfrm>
        <a:prstGeom prst="rect">
          <a:avLst/>
        </a:prstGeom>
      </dsp:spPr>
      <dsp:style>
        <a:lnRef idx="2">
          <a:schemeClr val="lt1"/>
        </a:lnRef>
        <a:fillRef idx="1">
          <a:schemeClr val="accent1"/>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IN" dirty="0"/>
            <a:t>{</a:t>
          </a:r>
        </a:p>
      </dsp:txBody>
      <dsp:txXfrm>
        <a:off x="7014575" y="4802572"/>
        <a:ext cx="1113425" cy="556712"/>
      </dsp:txXfrm>
    </dsp:sp>
    <dsp:sp modelId="{F9C8E075-4156-4E1C-87A4-9887485D7134}">
      <dsp:nvSpPr>
        <dsp:cNvPr id="4" name="Rectangles 3" hidden="1"/>
        <dsp:cNvSpPr/>
      </dsp:nvSpPr>
      <dsp:spPr>
        <a:xfrm>
          <a:off x="3368110" y="59383"/>
          <a:ext cx="222685" cy="556712"/>
        </a:xfrm>
        <a:prstGeom prst="rect">
          <a:avLst/>
        </a:prstGeom>
      </dsp:spPr>
      <dsp:txXfrm>
        <a:off x="3368110" y="59383"/>
        <a:ext cx="222685" cy="556712"/>
      </dsp:txXfrm>
    </dsp:sp>
    <dsp:sp modelId="{34B85A3C-CD96-42BC-B522-A9C105B279BE}">
      <dsp:nvSpPr>
        <dsp:cNvPr id="7" name="Rectangles 6" hidden="1"/>
        <dsp:cNvSpPr/>
      </dsp:nvSpPr>
      <dsp:spPr>
        <a:xfrm>
          <a:off x="0" y="849914"/>
          <a:ext cx="222685" cy="556712"/>
        </a:xfrm>
        <a:prstGeom prst="rect">
          <a:avLst/>
        </a:prstGeom>
      </dsp:spPr>
      <dsp:txXfrm>
        <a:off x="0" y="849914"/>
        <a:ext cx="222685" cy="556712"/>
      </dsp:txXfrm>
    </dsp:sp>
    <dsp:sp modelId="{36FE3EF6-1EDD-489E-A5A4-9DADACE82374}">
      <dsp:nvSpPr>
        <dsp:cNvPr id="10" name="Rectangles 9" hidden="1"/>
        <dsp:cNvSpPr/>
      </dsp:nvSpPr>
      <dsp:spPr>
        <a:xfrm>
          <a:off x="278356" y="1640446"/>
          <a:ext cx="222685" cy="556712"/>
        </a:xfrm>
        <a:prstGeom prst="rect">
          <a:avLst/>
        </a:prstGeom>
      </dsp:spPr>
      <dsp:txXfrm>
        <a:off x="278356" y="1640446"/>
        <a:ext cx="222685" cy="556712"/>
      </dsp:txXfrm>
    </dsp:sp>
    <dsp:sp modelId="{8054CB5D-F14E-4A95-A5F7-FA1CBEBBEE60}">
      <dsp:nvSpPr>
        <dsp:cNvPr id="13" name="Rectangles 12" hidden="1"/>
        <dsp:cNvSpPr/>
      </dsp:nvSpPr>
      <dsp:spPr>
        <a:xfrm>
          <a:off x="278356" y="2430977"/>
          <a:ext cx="222685" cy="556712"/>
        </a:xfrm>
        <a:prstGeom prst="rect">
          <a:avLst/>
        </a:prstGeom>
      </dsp:spPr>
      <dsp:txXfrm>
        <a:off x="278356" y="2430977"/>
        <a:ext cx="222685" cy="556712"/>
      </dsp:txXfrm>
    </dsp:sp>
    <dsp:sp modelId="{A2B4FBC4-0B1F-4322-AA0E-6D33D11BB2FC}">
      <dsp:nvSpPr>
        <dsp:cNvPr id="16" name="Rectangles 15" hidden="1"/>
        <dsp:cNvSpPr/>
      </dsp:nvSpPr>
      <dsp:spPr>
        <a:xfrm>
          <a:off x="278356" y="3221509"/>
          <a:ext cx="222685" cy="556712"/>
        </a:xfrm>
        <a:prstGeom prst="rect">
          <a:avLst/>
        </a:prstGeom>
      </dsp:spPr>
      <dsp:txXfrm>
        <a:off x="278356" y="3221509"/>
        <a:ext cx="222685" cy="556712"/>
      </dsp:txXfrm>
    </dsp:sp>
    <dsp:sp modelId="{DE08AE61-3257-4D3D-8390-AE9CED3902C9}">
      <dsp:nvSpPr>
        <dsp:cNvPr id="19" name="Rectangles 18" hidden="1"/>
        <dsp:cNvSpPr/>
      </dsp:nvSpPr>
      <dsp:spPr>
        <a:xfrm>
          <a:off x="1347244" y="849914"/>
          <a:ext cx="222685" cy="556712"/>
        </a:xfrm>
        <a:prstGeom prst="rect">
          <a:avLst/>
        </a:prstGeom>
      </dsp:spPr>
      <dsp:txXfrm>
        <a:off x="1347244" y="849914"/>
        <a:ext cx="222685" cy="556712"/>
      </dsp:txXfrm>
    </dsp:sp>
    <dsp:sp modelId="{419413CB-EA0A-45E4-B935-DFA5207B01B4}">
      <dsp:nvSpPr>
        <dsp:cNvPr id="22" name="Rectangles 21" hidden="1"/>
        <dsp:cNvSpPr/>
      </dsp:nvSpPr>
      <dsp:spPr>
        <a:xfrm>
          <a:off x="1625600" y="1640446"/>
          <a:ext cx="222685" cy="556712"/>
        </a:xfrm>
        <a:prstGeom prst="rect">
          <a:avLst/>
        </a:prstGeom>
      </dsp:spPr>
      <dsp:txXfrm>
        <a:off x="1625600" y="1640446"/>
        <a:ext cx="222685" cy="556712"/>
      </dsp:txXfrm>
    </dsp:sp>
    <dsp:sp modelId="{FE6EE524-3C6B-4DE1-8DB3-E00C023B5DC8}">
      <dsp:nvSpPr>
        <dsp:cNvPr id="25" name="Rectangles 24" hidden="1"/>
        <dsp:cNvSpPr/>
      </dsp:nvSpPr>
      <dsp:spPr>
        <a:xfrm>
          <a:off x="1625600" y="2430977"/>
          <a:ext cx="222685" cy="556712"/>
        </a:xfrm>
        <a:prstGeom prst="rect">
          <a:avLst/>
        </a:prstGeom>
      </dsp:spPr>
      <dsp:txXfrm>
        <a:off x="1625600" y="2430977"/>
        <a:ext cx="222685" cy="556712"/>
      </dsp:txXfrm>
    </dsp:sp>
    <dsp:sp modelId="{C75A0A43-03C3-4BD7-97B8-23788812DFF0}">
      <dsp:nvSpPr>
        <dsp:cNvPr id="28" name="Rectangles 27" hidden="1"/>
        <dsp:cNvSpPr/>
      </dsp:nvSpPr>
      <dsp:spPr>
        <a:xfrm>
          <a:off x="1625600" y="3221509"/>
          <a:ext cx="222685" cy="556712"/>
        </a:xfrm>
        <a:prstGeom prst="rect">
          <a:avLst/>
        </a:prstGeom>
      </dsp:spPr>
      <dsp:txXfrm>
        <a:off x="1625600" y="3221509"/>
        <a:ext cx="222685" cy="556712"/>
      </dsp:txXfrm>
    </dsp:sp>
    <dsp:sp modelId="{9589398A-F3A9-4407-80E1-3ABC609CF54F}">
      <dsp:nvSpPr>
        <dsp:cNvPr id="31" name="Rectangles 30" hidden="1"/>
        <dsp:cNvSpPr/>
      </dsp:nvSpPr>
      <dsp:spPr>
        <a:xfrm>
          <a:off x="1625600" y="4012040"/>
          <a:ext cx="222685" cy="556712"/>
        </a:xfrm>
        <a:prstGeom prst="rect">
          <a:avLst/>
        </a:prstGeom>
      </dsp:spPr>
      <dsp:txXfrm>
        <a:off x="1625600" y="4012040"/>
        <a:ext cx="222685" cy="556712"/>
      </dsp:txXfrm>
    </dsp:sp>
    <dsp:sp modelId="{4F55E6A6-BD25-4956-B56B-8B26195DEFAC}">
      <dsp:nvSpPr>
        <dsp:cNvPr id="34" name="Rectangles 33" hidden="1"/>
        <dsp:cNvSpPr/>
      </dsp:nvSpPr>
      <dsp:spPr>
        <a:xfrm>
          <a:off x="2694488" y="849914"/>
          <a:ext cx="222685" cy="556712"/>
        </a:xfrm>
        <a:prstGeom prst="rect">
          <a:avLst/>
        </a:prstGeom>
      </dsp:spPr>
      <dsp:txXfrm>
        <a:off x="2694488" y="849914"/>
        <a:ext cx="222685" cy="556712"/>
      </dsp:txXfrm>
    </dsp:sp>
    <dsp:sp modelId="{2F5CF707-6AA6-4A3F-85E7-25B57771D164}">
      <dsp:nvSpPr>
        <dsp:cNvPr id="37" name="Rectangles 36" hidden="1"/>
        <dsp:cNvSpPr/>
      </dsp:nvSpPr>
      <dsp:spPr>
        <a:xfrm>
          <a:off x="2972844" y="1640446"/>
          <a:ext cx="222685" cy="556712"/>
        </a:xfrm>
        <a:prstGeom prst="rect">
          <a:avLst/>
        </a:prstGeom>
      </dsp:spPr>
      <dsp:txXfrm>
        <a:off x="2972844" y="1640446"/>
        <a:ext cx="222685" cy="556712"/>
      </dsp:txXfrm>
    </dsp:sp>
    <dsp:sp modelId="{EC5B5C6F-F133-460B-8274-CD12A9CD162E}">
      <dsp:nvSpPr>
        <dsp:cNvPr id="40" name="Rectangles 39" hidden="1"/>
        <dsp:cNvSpPr/>
      </dsp:nvSpPr>
      <dsp:spPr>
        <a:xfrm>
          <a:off x="2972844" y="2430977"/>
          <a:ext cx="222685" cy="556712"/>
        </a:xfrm>
        <a:prstGeom prst="rect">
          <a:avLst/>
        </a:prstGeom>
      </dsp:spPr>
      <dsp:txXfrm>
        <a:off x="2972844" y="2430977"/>
        <a:ext cx="222685" cy="556712"/>
      </dsp:txXfrm>
    </dsp:sp>
    <dsp:sp modelId="{2E742DCE-BC05-470D-9387-87CF80A14383}">
      <dsp:nvSpPr>
        <dsp:cNvPr id="43" name="Rectangles 42" hidden="1"/>
        <dsp:cNvSpPr/>
      </dsp:nvSpPr>
      <dsp:spPr>
        <a:xfrm>
          <a:off x="2972844" y="3221509"/>
          <a:ext cx="222685" cy="556712"/>
        </a:xfrm>
        <a:prstGeom prst="rect">
          <a:avLst/>
        </a:prstGeom>
      </dsp:spPr>
      <dsp:txXfrm>
        <a:off x="2972844" y="3221509"/>
        <a:ext cx="222685" cy="556712"/>
      </dsp:txXfrm>
    </dsp:sp>
    <dsp:sp modelId="{70022F84-7E8A-4941-AF1D-9FCCF0A3B0BC}">
      <dsp:nvSpPr>
        <dsp:cNvPr id="46" name="Rectangles 45" hidden="1"/>
        <dsp:cNvSpPr/>
      </dsp:nvSpPr>
      <dsp:spPr>
        <a:xfrm>
          <a:off x="4041732" y="849914"/>
          <a:ext cx="222685" cy="556712"/>
        </a:xfrm>
        <a:prstGeom prst="rect">
          <a:avLst/>
        </a:prstGeom>
      </dsp:spPr>
      <dsp:txXfrm>
        <a:off x="4041732" y="849914"/>
        <a:ext cx="222685" cy="556712"/>
      </dsp:txXfrm>
    </dsp:sp>
    <dsp:sp modelId="{C620D9B7-E2CC-4DE4-A397-D2C2DBB3E275}">
      <dsp:nvSpPr>
        <dsp:cNvPr id="49" name="Rectangles 48" hidden="1"/>
        <dsp:cNvSpPr/>
      </dsp:nvSpPr>
      <dsp:spPr>
        <a:xfrm>
          <a:off x="4320088" y="1640446"/>
          <a:ext cx="222685" cy="556712"/>
        </a:xfrm>
        <a:prstGeom prst="rect">
          <a:avLst/>
        </a:prstGeom>
      </dsp:spPr>
      <dsp:txXfrm>
        <a:off x="4320088" y="1640446"/>
        <a:ext cx="222685" cy="556712"/>
      </dsp:txXfrm>
    </dsp:sp>
    <dsp:sp modelId="{E6F209CC-A955-4158-AAF6-A9191514149A}">
      <dsp:nvSpPr>
        <dsp:cNvPr id="52" name="Rectangles 51" hidden="1"/>
        <dsp:cNvSpPr/>
      </dsp:nvSpPr>
      <dsp:spPr>
        <a:xfrm>
          <a:off x="4320088" y="2430977"/>
          <a:ext cx="222685" cy="556712"/>
        </a:xfrm>
        <a:prstGeom prst="rect">
          <a:avLst/>
        </a:prstGeom>
      </dsp:spPr>
      <dsp:txXfrm>
        <a:off x="4320088" y="2430977"/>
        <a:ext cx="222685" cy="556712"/>
      </dsp:txXfrm>
    </dsp:sp>
    <dsp:sp modelId="{12BDFD43-2EDF-485C-A87E-2213584EBF58}">
      <dsp:nvSpPr>
        <dsp:cNvPr id="55" name="Rectangles 54" hidden="1"/>
        <dsp:cNvSpPr/>
      </dsp:nvSpPr>
      <dsp:spPr>
        <a:xfrm>
          <a:off x="4320088" y="3221509"/>
          <a:ext cx="222685" cy="556712"/>
        </a:xfrm>
        <a:prstGeom prst="rect">
          <a:avLst/>
        </a:prstGeom>
      </dsp:spPr>
      <dsp:txXfrm>
        <a:off x="4320088" y="3221509"/>
        <a:ext cx="222685" cy="556712"/>
      </dsp:txXfrm>
    </dsp:sp>
    <dsp:sp modelId="{1C796133-9C6B-4138-B9F8-D5AEE156E9BC}">
      <dsp:nvSpPr>
        <dsp:cNvPr id="58" name="Rectangles 57" hidden="1"/>
        <dsp:cNvSpPr/>
      </dsp:nvSpPr>
      <dsp:spPr>
        <a:xfrm>
          <a:off x="5388975" y="849914"/>
          <a:ext cx="222685" cy="556712"/>
        </a:xfrm>
        <a:prstGeom prst="rect">
          <a:avLst/>
        </a:prstGeom>
      </dsp:spPr>
      <dsp:txXfrm>
        <a:off x="5388975" y="849914"/>
        <a:ext cx="222685" cy="556712"/>
      </dsp:txXfrm>
    </dsp:sp>
    <dsp:sp modelId="{863A92EC-BE3E-4093-9A0E-D11B684C15A5}">
      <dsp:nvSpPr>
        <dsp:cNvPr id="61" name="Rectangles 60" hidden="1"/>
        <dsp:cNvSpPr/>
      </dsp:nvSpPr>
      <dsp:spPr>
        <a:xfrm>
          <a:off x="5667332" y="1640446"/>
          <a:ext cx="222685" cy="556712"/>
        </a:xfrm>
        <a:prstGeom prst="rect">
          <a:avLst/>
        </a:prstGeom>
      </dsp:spPr>
      <dsp:txXfrm>
        <a:off x="5667332" y="1640446"/>
        <a:ext cx="222685" cy="556712"/>
      </dsp:txXfrm>
    </dsp:sp>
    <dsp:sp modelId="{F830221B-D3C5-4879-9D71-68A252F19968}">
      <dsp:nvSpPr>
        <dsp:cNvPr id="64" name="Rectangles 63" hidden="1"/>
        <dsp:cNvSpPr/>
      </dsp:nvSpPr>
      <dsp:spPr>
        <a:xfrm>
          <a:off x="5667332" y="2430977"/>
          <a:ext cx="222685" cy="556712"/>
        </a:xfrm>
        <a:prstGeom prst="rect">
          <a:avLst/>
        </a:prstGeom>
      </dsp:spPr>
      <dsp:txXfrm>
        <a:off x="5667332" y="2430977"/>
        <a:ext cx="222685" cy="556712"/>
      </dsp:txXfrm>
    </dsp:sp>
    <dsp:sp modelId="{68E6B7EA-27D7-4CC9-B657-C662C1E23815}">
      <dsp:nvSpPr>
        <dsp:cNvPr id="67" name="Rectangles 66" hidden="1"/>
        <dsp:cNvSpPr/>
      </dsp:nvSpPr>
      <dsp:spPr>
        <a:xfrm>
          <a:off x="5667332" y="3221509"/>
          <a:ext cx="222685" cy="556712"/>
        </a:xfrm>
        <a:prstGeom prst="rect">
          <a:avLst/>
        </a:prstGeom>
      </dsp:spPr>
      <dsp:txXfrm>
        <a:off x="5667332" y="3221509"/>
        <a:ext cx="222685" cy="556712"/>
      </dsp:txXfrm>
    </dsp:sp>
    <dsp:sp modelId="{0558D3C2-408E-4BAA-AB49-8097E51A9F3E}">
      <dsp:nvSpPr>
        <dsp:cNvPr id="70" name="Rectangles 69" hidden="1"/>
        <dsp:cNvSpPr/>
      </dsp:nvSpPr>
      <dsp:spPr>
        <a:xfrm>
          <a:off x="5667332" y="4012040"/>
          <a:ext cx="222685" cy="556712"/>
        </a:xfrm>
        <a:prstGeom prst="rect">
          <a:avLst/>
        </a:prstGeom>
      </dsp:spPr>
      <dsp:txXfrm>
        <a:off x="5667332" y="4012040"/>
        <a:ext cx="222685" cy="556712"/>
      </dsp:txXfrm>
    </dsp:sp>
    <dsp:sp modelId="{34CD472C-8CCE-4560-B0A5-351000F429E5}">
      <dsp:nvSpPr>
        <dsp:cNvPr id="73" name="Rectangles 72" hidden="1"/>
        <dsp:cNvSpPr/>
      </dsp:nvSpPr>
      <dsp:spPr>
        <a:xfrm>
          <a:off x="5667332" y="4802572"/>
          <a:ext cx="222685" cy="556712"/>
        </a:xfrm>
        <a:prstGeom prst="rect">
          <a:avLst/>
        </a:prstGeom>
      </dsp:spPr>
      <dsp:txXfrm>
        <a:off x="5667332" y="4802572"/>
        <a:ext cx="222685" cy="556712"/>
      </dsp:txXfrm>
    </dsp:sp>
    <dsp:sp modelId="{4617D95E-E76D-4E1C-B784-48C3E2399DD4}">
      <dsp:nvSpPr>
        <dsp:cNvPr id="76" name="Rectangles 75" hidden="1"/>
        <dsp:cNvSpPr/>
      </dsp:nvSpPr>
      <dsp:spPr>
        <a:xfrm>
          <a:off x="6736219" y="849914"/>
          <a:ext cx="222685" cy="556712"/>
        </a:xfrm>
        <a:prstGeom prst="rect">
          <a:avLst/>
        </a:prstGeom>
      </dsp:spPr>
      <dsp:txXfrm>
        <a:off x="6736219" y="849914"/>
        <a:ext cx="222685" cy="556712"/>
      </dsp:txXfrm>
    </dsp:sp>
    <dsp:sp modelId="{A291A9BC-2567-4DCB-9EF6-2819084324BF}">
      <dsp:nvSpPr>
        <dsp:cNvPr id="79" name="Rectangles 78" hidden="1"/>
        <dsp:cNvSpPr/>
      </dsp:nvSpPr>
      <dsp:spPr>
        <a:xfrm>
          <a:off x="7014575" y="1640446"/>
          <a:ext cx="222685" cy="556712"/>
        </a:xfrm>
        <a:prstGeom prst="rect">
          <a:avLst/>
        </a:prstGeom>
      </dsp:spPr>
      <dsp:txXfrm>
        <a:off x="7014575" y="1640446"/>
        <a:ext cx="222685" cy="556712"/>
      </dsp:txXfrm>
    </dsp:sp>
    <dsp:sp modelId="{AC19DD93-BC3B-4172-B2F7-40D8206C2E94}">
      <dsp:nvSpPr>
        <dsp:cNvPr id="82" name="Rectangles 81" hidden="1"/>
        <dsp:cNvSpPr/>
      </dsp:nvSpPr>
      <dsp:spPr>
        <a:xfrm>
          <a:off x="7014575" y="2430977"/>
          <a:ext cx="222685" cy="556712"/>
        </a:xfrm>
        <a:prstGeom prst="rect">
          <a:avLst/>
        </a:prstGeom>
      </dsp:spPr>
      <dsp:txXfrm>
        <a:off x="7014575" y="2430977"/>
        <a:ext cx="222685" cy="556712"/>
      </dsp:txXfrm>
    </dsp:sp>
    <dsp:sp modelId="{44A058C4-CEFC-4C5F-835C-3325E09E3401}">
      <dsp:nvSpPr>
        <dsp:cNvPr id="85" name="Rectangles 84" hidden="1"/>
        <dsp:cNvSpPr/>
      </dsp:nvSpPr>
      <dsp:spPr>
        <a:xfrm>
          <a:off x="7014575" y="3221509"/>
          <a:ext cx="222685" cy="556712"/>
        </a:xfrm>
        <a:prstGeom prst="rect">
          <a:avLst/>
        </a:prstGeom>
      </dsp:spPr>
      <dsp:txXfrm>
        <a:off x="7014575" y="3221509"/>
        <a:ext cx="222685" cy="556712"/>
      </dsp:txXfrm>
    </dsp:sp>
    <dsp:sp modelId="{CC704462-23FD-4651-8A0B-ED26E72FAA63}">
      <dsp:nvSpPr>
        <dsp:cNvPr id="88" name="Rectangles 87" hidden="1"/>
        <dsp:cNvSpPr/>
      </dsp:nvSpPr>
      <dsp:spPr>
        <a:xfrm>
          <a:off x="7014575" y="4012040"/>
          <a:ext cx="222685" cy="556712"/>
        </a:xfrm>
        <a:prstGeom prst="rect">
          <a:avLst/>
        </a:prstGeom>
      </dsp:spPr>
      <dsp:txXfrm>
        <a:off x="7014575" y="4012040"/>
        <a:ext cx="222685" cy="556712"/>
      </dsp:txXfrm>
    </dsp:sp>
    <dsp:sp modelId="{E56A3E0C-FCD7-4899-B7EA-1F635D6C0546}">
      <dsp:nvSpPr>
        <dsp:cNvPr id="91" name="Rectangles 90" hidden="1"/>
        <dsp:cNvSpPr/>
      </dsp:nvSpPr>
      <dsp:spPr>
        <a:xfrm>
          <a:off x="7014575" y="4802572"/>
          <a:ext cx="222685" cy="556712"/>
        </a:xfrm>
        <a:prstGeom prst="rect">
          <a:avLst/>
        </a:prstGeom>
      </dsp:spPr>
      <dsp:txXfrm>
        <a:off x="7014575" y="4802572"/>
        <a:ext cx="222685" cy="556712"/>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939840" cy="4312469"/>
        <a:chOff x="0" y="0"/>
        <a:chExt cx="4939840" cy="4312469"/>
      </a:xfrm>
    </dsp:grpSpPr>
    <dsp:sp modelId="{84A24EE7-3D6C-489B-9332-65AF900502B1}">
      <dsp:nvSpPr>
        <dsp:cNvPr id="3" name="Rounded Rectangle 2"/>
        <dsp:cNvSpPr/>
      </dsp:nvSpPr>
      <dsp:spPr bwMode="white">
        <a:xfrm>
          <a:off x="0" y="990"/>
          <a:ext cx="4939840" cy="2127885"/>
        </a:xfrm>
        <a:prstGeom prst="roundRect">
          <a:avLst/>
        </a:prstGeom>
      </dsp:spPr>
      <dsp:style>
        <a:lnRef idx="0">
          <a:schemeClr val="lt1"/>
        </a:lnRef>
        <a:fillRef idx="3">
          <a:schemeClr val="accent1"/>
        </a:fillRef>
        <a:effectRef idx="3">
          <a:scrgbClr r="0" g="0" b="0"/>
        </a:effectRef>
        <a:fontRef idx="minor">
          <a:schemeClr val="lt1"/>
        </a:fontRef>
      </dsp:style>
      <dsp:txBody>
        <a:bodyPr lIns="121920" tIns="121920" rIns="121920" bIns="12192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sz="3200" dirty="0" err="1"/>
            <a:t>Scanf</a:t>
          </a:r>
          <a:r>
            <a:rPr lang="en-US" sz="3200" dirty="0"/>
            <a:t>() is used to obtain the value from the user</a:t>
          </a:r>
          <a:endParaRPr lang="en-US" sz="3200" dirty="0"/>
        </a:p>
        <a:p>
          <a:pPr lvl="0">
            <a:lnSpc>
              <a:spcPct val="100000"/>
            </a:lnSpc>
            <a:spcBef>
              <a:spcPct val="0"/>
            </a:spcBef>
            <a:spcAft>
              <a:spcPct val="35000"/>
            </a:spcAft>
          </a:pPr>
          <a:r>
            <a:rPr lang="en-US" sz="3200" dirty="0"/>
            <a:t>It is included in </a:t>
          </a:r>
          <a:r>
            <a:rPr lang="en-US" sz="3200" dirty="0" err="1"/>
            <a:t>stdio.h</a:t>
          </a:r>
          <a:endParaRPr lang="en-US" sz="3200" dirty="0"/>
        </a:p>
      </dsp:txBody>
      <dsp:txXfrm>
        <a:off x="0" y="990"/>
        <a:ext cx="4939840" cy="2127885"/>
      </dsp:txXfrm>
    </dsp:sp>
    <dsp:sp modelId="{2512C3D6-2398-4904-8A4F-2F0B4DBA789D}">
      <dsp:nvSpPr>
        <dsp:cNvPr id="4" name="Rounded Rectangle 3"/>
        <dsp:cNvSpPr/>
      </dsp:nvSpPr>
      <dsp:spPr bwMode="white">
        <a:xfrm>
          <a:off x="0" y="2183595"/>
          <a:ext cx="4939840" cy="2127885"/>
        </a:xfrm>
        <a:prstGeom prst="roundRect">
          <a:avLst/>
        </a:prstGeom>
      </dsp:spPr>
      <dsp:style>
        <a:lnRef idx="0">
          <a:schemeClr val="lt1"/>
        </a:lnRef>
        <a:fillRef idx="3">
          <a:schemeClr val="accent1"/>
        </a:fillRef>
        <a:effectRef idx="3">
          <a:scrgbClr r="0" g="0" b="0"/>
        </a:effectRef>
        <a:fontRef idx="minor">
          <a:schemeClr val="lt1"/>
        </a:fontRef>
      </dsp:style>
      <dsp:txBody>
        <a:bodyPr lIns="121920" tIns="121920" rIns="121920" bIns="12192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sz="3200" dirty="0" err="1"/>
            <a:t>Eg</a:t>
          </a:r>
          <a:r>
            <a:rPr lang="en-US" sz="3200" dirty="0"/>
            <a:t>: </a:t>
          </a:r>
          <a:r>
            <a:rPr lang="en-US" sz="3200" dirty="0" err="1"/>
            <a:t>scanf</a:t>
          </a:r>
          <a:r>
            <a:rPr lang="en-US" sz="3200" dirty="0"/>
            <a:t>(“%d”, &amp;integer1);</a:t>
          </a:r>
        </a:p>
      </dsp:txBody>
      <dsp:txXfrm>
        <a:off x="0" y="2183595"/>
        <a:ext cx="4939840" cy="2127885"/>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612188" cy="4769669"/>
        <a:chOff x="0" y="0"/>
        <a:chExt cx="8612188" cy="4769669"/>
      </a:xfrm>
    </dsp:grpSpPr>
    <dsp:sp modelId="{2EC83220-9FB2-4A4B-A78E-BAC44B0AB059}">
      <dsp:nvSpPr>
        <dsp:cNvPr id="3" name="Rounded Rectangle 2"/>
        <dsp:cNvSpPr/>
      </dsp:nvSpPr>
      <dsp:spPr bwMode="white">
        <a:xfrm>
          <a:off x="0" y="637002"/>
          <a:ext cx="8612188" cy="714375"/>
        </a:xfrm>
        <a:prstGeom prst="roundRect">
          <a:avLst/>
        </a:prstGeom>
      </dsp:spPr>
      <dsp:style>
        <a:lnRef idx="2">
          <a:schemeClr val="lt1"/>
        </a:lnRef>
        <a:fillRef idx="1">
          <a:schemeClr val="accent1"/>
        </a:fillRef>
        <a:effectRef idx="0">
          <a:scrgbClr r="0" g="0" b="0"/>
        </a:effectRef>
        <a:fontRef idx="minor">
          <a:schemeClr val="lt1"/>
        </a:fontRef>
      </dsp:style>
      <dsp:txBody>
        <a:bodyPr lIns="106680" tIns="106680" rIns="106680" bIns="10668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en-US"/>
            <a:t>C provides the printf() to display the data on the monitor.</a:t>
          </a:r>
        </a:p>
      </dsp:txBody>
      <dsp:txXfrm>
        <a:off x="0" y="637002"/>
        <a:ext cx="8612188" cy="714375"/>
      </dsp:txXfrm>
    </dsp:sp>
    <dsp:sp modelId="{1A447990-A138-4019-A25F-1B3197EE66A8}">
      <dsp:nvSpPr>
        <dsp:cNvPr id="4" name="Rounded Rectangle 3"/>
        <dsp:cNvSpPr/>
      </dsp:nvSpPr>
      <dsp:spPr bwMode="white">
        <a:xfrm>
          <a:off x="0" y="1432017"/>
          <a:ext cx="8612188" cy="714375"/>
        </a:xfrm>
        <a:prstGeom prst="roundRect">
          <a:avLst/>
        </a:prstGeom>
      </dsp:spPr>
      <dsp:style>
        <a:lnRef idx="2">
          <a:schemeClr val="lt1"/>
        </a:lnRef>
        <a:fillRef idx="1">
          <a:schemeClr val="accent1"/>
        </a:fillRef>
        <a:effectRef idx="0">
          <a:scrgbClr r="0" g="0" b="0"/>
        </a:effectRef>
        <a:fontRef idx="minor">
          <a:schemeClr val="lt1"/>
        </a:fontRef>
      </dsp:style>
      <dsp:txBody>
        <a:bodyPr lIns="106680" tIns="106680" rIns="106680" bIns="10668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en-US" dirty="0"/>
            <a:t>It is included in </a:t>
          </a:r>
          <a:r>
            <a:rPr lang="en-US" dirty="0" err="1"/>
            <a:t>stdio.h</a:t>
          </a:r>
          <a:endParaRPr lang="en-US" dirty="0"/>
        </a:p>
      </dsp:txBody>
      <dsp:txXfrm>
        <a:off x="0" y="1432017"/>
        <a:ext cx="8612188" cy="714375"/>
      </dsp:txXfrm>
    </dsp:sp>
    <dsp:sp modelId="{5520A4E1-03BE-491C-92AB-4D07EF0FA578}">
      <dsp:nvSpPr>
        <dsp:cNvPr id="5" name="Rounded Rectangle 4"/>
        <dsp:cNvSpPr/>
      </dsp:nvSpPr>
      <dsp:spPr bwMode="white">
        <a:xfrm>
          <a:off x="0" y="2227032"/>
          <a:ext cx="8612188" cy="714375"/>
        </a:xfrm>
        <a:prstGeom prst="roundRect">
          <a:avLst/>
        </a:prstGeom>
      </dsp:spPr>
      <dsp:style>
        <a:lnRef idx="2">
          <a:schemeClr val="lt1"/>
        </a:lnRef>
        <a:fillRef idx="1">
          <a:schemeClr val="accent1"/>
        </a:fillRef>
        <a:effectRef idx="0">
          <a:scrgbClr r="0" g="0" b="0"/>
        </a:effectRef>
        <a:fontRef idx="minor">
          <a:schemeClr val="lt1"/>
        </a:fontRef>
      </dsp:style>
      <dsp:txBody>
        <a:bodyPr lIns="106680" tIns="106680" rIns="106680" bIns="10668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en-US"/>
            <a:t>Examples are:</a:t>
          </a:r>
        </a:p>
      </dsp:txBody>
      <dsp:txXfrm>
        <a:off x="0" y="2227032"/>
        <a:ext cx="8612188" cy="714375"/>
      </dsp:txXfrm>
    </dsp:sp>
    <dsp:sp modelId="{B1BF2DB6-DCFE-405A-90E5-437E68097E4F}">
      <dsp:nvSpPr>
        <dsp:cNvPr id="6" name="Rectangles 5"/>
        <dsp:cNvSpPr/>
      </dsp:nvSpPr>
      <dsp:spPr bwMode="white">
        <a:xfrm>
          <a:off x="0" y="2941407"/>
          <a:ext cx="8612188" cy="1191260"/>
        </a:xfrm>
        <a:prstGeom prst="rect">
          <a:avLst/>
        </a:prstGeom>
      </dsp:spPr>
      <dsp:style>
        <a:lnRef idx="0">
          <a:schemeClr val="dk1">
            <a:alpha val="0"/>
          </a:schemeClr>
        </a:lnRef>
        <a:fillRef idx="0">
          <a:schemeClr val="lt1">
            <a:alpha val="0"/>
          </a:schemeClr>
        </a:fillRef>
        <a:effectRef idx="0">
          <a:scrgbClr r="0" g="0" b="0"/>
        </a:effectRef>
        <a:fontRef idx="minor"/>
      </dsp:style>
      <dsp:txBody>
        <a:bodyPr lIns="273436" tIns="35560" rIns="199136" bIns="35560" anchor="t"/>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1">
            <a:lnSpc>
              <a:spcPct val="100000"/>
            </a:lnSpc>
            <a:spcBef>
              <a:spcPct val="0"/>
            </a:spcBef>
            <a:spcAft>
              <a:spcPct val="20000"/>
            </a:spcAft>
            <a:buChar char="•"/>
          </a:pPr>
          <a:r>
            <a:rPr lang="en-US">
              <a:solidFill>
                <a:schemeClr val="tx1"/>
              </a:solidFill>
            </a:rPr>
            <a:t>Printf(“programming is an art”;</a:t>
          </a:r>
          <a:endParaRPr lang="en-US">
            <a:solidFill>
              <a:schemeClr val="tx1"/>
            </a:solidFill>
          </a:endParaRPr>
        </a:p>
        <a:p>
          <a:pPr lvl="1">
            <a:lnSpc>
              <a:spcPct val="100000"/>
            </a:lnSpc>
            <a:spcBef>
              <a:spcPct val="0"/>
            </a:spcBef>
            <a:spcAft>
              <a:spcPct val="20000"/>
            </a:spcAft>
            <a:buChar char="•"/>
          </a:pPr>
          <a:r>
            <a:rPr lang="en-US">
              <a:solidFill>
                <a:schemeClr val="tx1"/>
              </a:solidFill>
            </a:rPr>
            <a:t>Printf(“%d”, number); </a:t>
          </a:r>
          <a:endParaRPr lang="en-US">
            <a:solidFill>
              <a:schemeClr val="tx1"/>
            </a:solidFill>
          </a:endParaRPr>
        </a:p>
        <a:p>
          <a:pPr lvl="1">
            <a:lnSpc>
              <a:spcPct val="100000"/>
            </a:lnSpc>
            <a:spcBef>
              <a:spcPct val="0"/>
            </a:spcBef>
            <a:spcAft>
              <a:spcPct val="20000"/>
            </a:spcAft>
            <a:buChar char="•"/>
          </a:pPr>
          <a:r>
            <a:rPr lang="en-US">
              <a:solidFill>
                <a:schemeClr val="tx1"/>
              </a:solidFill>
            </a:rPr>
            <a:t>Printf(“%f%f”, p,q);</a:t>
          </a:r>
          <a:endParaRPr>
            <a:solidFill>
              <a:schemeClr val="tx1"/>
            </a:solidFill>
          </a:endParaRPr>
        </a:p>
      </dsp:txBody>
      <dsp:txXfrm>
        <a:off x="0" y="2941407"/>
        <a:ext cx="8612188" cy="1191260"/>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515600" cy="4351338"/>
        <a:chOff x="0" y="0"/>
        <a:chExt cx="10515600" cy="4351338"/>
      </a:xfrm>
    </dsp:grpSpPr>
    <dsp:sp modelId="{B85BCB0A-6A49-433A-BB09-3C52DB5621C2}">
      <dsp:nvSpPr>
        <dsp:cNvPr id="5" name="Rectangles 4"/>
        <dsp:cNvSpPr/>
      </dsp:nvSpPr>
      <dsp:spPr bwMode="white">
        <a:xfrm>
          <a:off x="0" y="334619"/>
          <a:ext cx="10515600" cy="1570990"/>
        </a:xfrm>
        <a:prstGeom prst="rect">
          <a:avLst/>
        </a:prstGeom>
      </dsp:spPr>
      <dsp:style>
        <a:lnRef idx="1">
          <a:schemeClr val="accent1"/>
        </a:lnRef>
        <a:fillRef idx="1">
          <a:schemeClr val="lt1">
            <a:alpha val="90000"/>
          </a:schemeClr>
        </a:fillRef>
        <a:effectRef idx="0">
          <a:scrgbClr r="0" g="0" b="0"/>
        </a:effectRef>
        <a:fontRef idx="minor"/>
      </dsp:style>
      <dsp:txBody>
        <a:bodyPr lIns="816127" tIns="437388" rIns="816127" bIns="199136" anchor="t"/>
        <a:lstStyle>
          <a:lvl1pPr algn="l">
            <a:defRPr sz="21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marL="285750" lvl="1" indent="-285750">
            <a:lnSpc>
              <a:spcPct val="100000"/>
            </a:lnSpc>
            <a:spcBef>
              <a:spcPct val="0"/>
            </a:spcBef>
            <a:spcAft>
              <a:spcPct val="15000"/>
            </a:spcAft>
            <a:buChar char="•"/>
          </a:pPr>
          <a:r>
            <a:rPr lang="en-US" sz="2800" dirty="0">
              <a:solidFill>
                <a:schemeClr val="dk1"/>
              </a:solidFill>
            </a:rPr>
            <a:t>Detected by the compiler</a:t>
          </a:r>
          <a:endParaRPr lang="en-US" sz="2800" dirty="0">
            <a:solidFill>
              <a:schemeClr val="dk1"/>
            </a:solidFill>
          </a:endParaRPr>
        </a:p>
        <a:p>
          <a:pPr marL="285750" lvl="1" indent="-285750">
            <a:lnSpc>
              <a:spcPct val="100000"/>
            </a:lnSpc>
            <a:spcBef>
              <a:spcPct val="0"/>
            </a:spcBef>
            <a:spcAft>
              <a:spcPct val="15000"/>
            </a:spcAft>
            <a:buChar char="•"/>
          </a:pPr>
          <a:r>
            <a:rPr lang="en-US" sz="2800">
              <a:solidFill>
                <a:schemeClr val="dk1"/>
              </a:solidFill>
            </a:rPr>
            <a:t>Eg: printf (“hello world”)    // semicolon missing</a:t>
          </a:r>
          <a:endParaRPr>
            <a:solidFill>
              <a:schemeClr val="dk1"/>
            </a:solidFill>
          </a:endParaRPr>
        </a:p>
      </dsp:txBody>
      <dsp:txXfrm>
        <a:off x="0" y="334619"/>
        <a:ext cx="10515600" cy="1570990"/>
      </dsp:txXfrm>
    </dsp:sp>
    <dsp:sp modelId="{E7F9CBA4-70B3-4ABB-A635-3AA75756A68F}">
      <dsp:nvSpPr>
        <dsp:cNvPr id="4" name="Rounded Rectangle 3"/>
        <dsp:cNvSpPr/>
      </dsp:nvSpPr>
      <dsp:spPr bwMode="white">
        <a:xfrm>
          <a:off x="525780" y="24659"/>
          <a:ext cx="7360920" cy="619920"/>
        </a:xfrm>
        <a:prstGeom prst="roundRect">
          <a:avLst/>
        </a:prstGeom>
      </dsp:spPr>
      <dsp:style>
        <a:lnRef idx="0">
          <a:schemeClr val="lt1"/>
        </a:lnRef>
        <a:fillRef idx="3">
          <a:schemeClr val="accent1"/>
        </a:fillRef>
        <a:effectRef idx="2">
          <a:scrgbClr r="0" g="0" b="0"/>
        </a:effectRef>
        <a:fontRef idx="minor">
          <a:schemeClr val="lt1"/>
        </a:fontRef>
      </dsp:style>
      <dsp:txBody>
        <a:bodyPr lIns="278225" tIns="0" rIns="278225" bIns="0" anchor="ctr"/>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0">
            <a:lnSpc>
              <a:spcPct val="100000"/>
            </a:lnSpc>
            <a:spcBef>
              <a:spcPct val="0"/>
            </a:spcBef>
            <a:spcAft>
              <a:spcPct val="35000"/>
            </a:spcAft>
          </a:pPr>
          <a:r>
            <a:rPr lang="en-US" sz="2800" dirty="0"/>
            <a:t>Syntax errors: violation of programming language rules (grammar). 	</a:t>
          </a:r>
        </a:p>
      </dsp:txBody>
      <dsp:txXfrm>
        <a:off x="525780" y="24659"/>
        <a:ext cx="7360920" cy="619920"/>
      </dsp:txXfrm>
    </dsp:sp>
    <dsp:sp modelId="{25B0FE92-5947-4673-B27D-4EB3E829C1D4}">
      <dsp:nvSpPr>
        <dsp:cNvPr id="8" name="Rectangles 7"/>
        <dsp:cNvSpPr/>
      </dsp:nvSpPr>
      <dsp:spPr bwMode="white">
        <a:xfrm>
          <a:off x="0" y="2328969"/>
          <a:ext cx="10515600" cy="1997710"/>
        </a:xfrm>
        <a:prstGeom prst="rect">
          <a:avLst/>
        </a:prstGeom>
      </dsp:spPr>
      <dsp:style>
        <a:lnRef idx="1">
          <a:schemeClr val="accent1"/>
        </a:lnRef>
        <a:fillRef idx="1">
          <a:schemeClr val="lt1">
            <a:alpha val="90000"/>
          </a:schemeClr>
        </a:fillRef>
        <a:effectRef idx="0">
          <a:scrgbClr r="0" g="0" b="0"/>
        </a:effectRef>
        <a:fontRef idx="minor"/>
      </dsp:style>
      <dsp:txBody>
        <a:bodyPr lIns="816127" tIns="437388" rIns="816127" bIns="199136" anchor="t"/>
        <a:lstStyle>
          <a:lvl1pPr algn="l">
            <a:defRPr sz="21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marL="285750" lvl="1" indent="-285750">
            <a:lnSpc>
              <a:spcPct val="100000"/>
            </a:lnSpc>
            <a:spcBef>
              <a:spcPct val="0"/>
            </a:spcBef>
            <a:spcAft>
              <a:spcPct val="15000"/>
            </a:spcAft>
            <a:buChar char="•"/>
          </a:pPr>
          <a:r>
            <a:rPr lang="en-US" sz="2800" dirty="0">
              <a:solidFill>
                <a:schemeClr val="dk1"/>
              </a:solidFill>
            </a:rPr>
            <a:t>Programs are syntactically correct but don’t produce the expected output</a:t>
          </a:r>
          <a:endParaRPr lang="en-US" sz="2800" dirty="0">
            <a:solidFill>
              <a:schemeClr val="dk1"/>
            </a:solidFill>
          </a:endParaRPr>
        </a:p>
        <a:p>
          <a:pPr marL="285750" lvl="1" indent="-285750">
            <a:lnSpc>
              <a:spcPct val="100000"/>
            </a:lnSpc>
            <a:spcBef>
              <a:spcPct val="0"/>
            </a:spcBef>
            <a:spcAft>
              <a:spcPct val="15000"/>
            </a:spcAft>
            <a:buChar char="•"/>
          </a:pPr>
          <a:r>
            <a:rPr lang="en-US" sz="2800" dirty="0">
              <a:solidFill>
                <a:schemeClr val="dk1"/>
              </a:solidFill>
            </a:rPr>
            <a:t>User observes output of running program</a:t>
          </a:r>
          <a:endParaRPr>
            <a:solidFill>
              <a:schemeClr val="dk1"/>
            </a:solidFill>
          </a:endParaRPr>
        </a:p>
      </dsp:txBody>
      <dsp:txXfrm>
        <a:off x="0" y="2328969"/>
        <a:ext cx="10515600" cy="1997710"/>
      </dsp:txXfrm>
    </dsp:sp>
    <dsp:sp modelId="{AF54E8DB-54E1-4E62-9BC7-3A5119C5295C}">
      <dsp:nvSpPr>
        <dsp:cNvPr id="7" name="Rounded Rectangle 6"/>
        <dsp:cNvSpPr/>
      </dsp:nvSpPr>
      <dsp:spPr bwMode="white">
        <a:xfrm>
          <a:off x="525780" y="2019009"/>
          <a:ext cx="7360920" cy="619920"/>
        </a:xfrm>
        <a:prstGeom prst="roundRect">
          <a:avLst/>
        </a:prstGeom>
      </dsp:spPr>
      <dsp:style>
        <a:lnRef idx="0">
          <a:schemeClr val="lt1"/>
        </a:lnRef>
        <a:fillRef idx="3">
          <a:schemeClr val="accent1"/>
        </a:fillRef>
        <a:effectRef idx="2">
          <a:scrgbClr r="0" g="0" b="0"/>
        </a:effectRef>
        <a:fontRef idx="minor">
          <a:schemeClr val="lt1"/>
        </a:fontRef>
      </dsp:style>
      <dsp:txBody>
        <a:bodyPr lIns="278225" tIns="0" rIns="278225" bIns="0" anchor="ctr"/>
        <a:lstStyle>
          <a:lvl1pPr algn="l">
            <a:defRPr sz="21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0">
            <a:lnSpc>
              <a:spcPct val="100000"/>
            </a:lnSpc>
            <a:spcBef>
              <a:spcPct val="0"/>
            </a:spcBef>
            <a:spcAft>
              <a:spcPct val="35000"/>
            </a:spcAft>
          </a:pPr>
          <a:r>
            <a:rPr lang="en-US" sz="2800" dirty="0"/>
            <a:t>Logical errors: errors in meaning: </a:t>
          </a:r>
        </a:p>
      </dsp:txBody>
      <dsp:txXfrm>
        <a:off x="525780" y="2019009"/>
        <a:ext cx="7360920" cy="619920"/>
      </dsp:txXfrm>
    </dsp:sp>
    <dsp:sp modelId="{A7DA02C8-7232-4C78-A7DB-2E3EE32481D7}">
      <dsp:nvSpPr>
        <dsp:cNvPr id="3" name="Rectangles 2" hidden="1"/>
        <dsp:cNvSpPr/>
      </dsp:nvSpPr>
      <dsp:spPr>
        <a:xfrm>
          <a:off x="0" y="24659"/>
          <a:ext cx="525780" cy="619920"/>
        </a:xfrm>
        <a:prstGeom prst="rect">
          <a:avLst/>
        </a:prstGeom>
      </dsp:spPr>
      <dsp:txXfrm>
        <a:off x="0" y="24659"/>
        <a:ext cx="525780" cy="619920"/>
      </dsp:txXfrm>
    </dsp:sp>
    <dsp:sp modelId="{663F403F-FBEF-4734-9348-AE3C662828DB}">
      <dsp:nvSpPr>
        <dsp:cNvPr id="6" name="Rectangles 5" hidden="1"/>
        <dsp:cNvSpPr/>
      </dsp:nvSpPr>
      <dsp:spPr>
        <a:xfrm>
          <a:off x="0" y="2019009"/>
          <a:ext cx="525780" cy="619920"/>
        </a:xfrm>
        <a:prstGeom prst="rect">
          <a:avLst/>
        </a:prstGeom>
      </dsp:spPr>
      <dsp:txXfrm>
        <a:off x="0" y="2019009"/>
        <a:ext cx="525780" cy="61992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080D58-E4F7-4FC3-B219-1D20EE7F0FFC}"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0463E-A946-4DB7-84F1-2B38F7DE12A7}"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685800" y="1143000"/>
            <a:ext cx="5486400" cy="3086100"/>
          </a:xfrm>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685800" y="1143000"/>
            <a:ext cx="5486400" cy="3086100"/>
          </a:xfrm>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In a passage of text, individual words and punctuation marks are called tokens.</a:t>
            </a:r>
            <a:endParaRPr lang="en-US" altLang="en-US" dirty="0"/>
          </a:p>
          <a:p>
            <a:pPr eaLnBrk="1" hangingPunct="1"/>
            <a:r>
              <a:rPr lang="en-US" altLang="en-US" dirty="0"/>
              <a:t>Similarly in a C program </a:t>
            </a:r>
            <a:r>
              <a:rPr lang="en-US" altLang="en-US" b="1" dirty="0"/>
              <a:t>the smallest individual units are known as tokens</a:t>
            </a:r>
            <a:r>
              <a:rPr lang="en-US" altLang="en-US" dirty="0"/>
              <a:t>.</a:t>
            </a:r>
            <a:endParaRPr lang="en-US" altLang="en-US" dirty="0"/>
          </a:p>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Ø"/>
            </a:pPr>
            <a:r>
              <a:rPr lang="en-US"/>
              <a:t>Scanf is used to obtain the value from the user</a:t>
            </a:r>
            <a:endParaRPr lang="en-US"/>
          </a:p>
          <a:p>
            <a:pPr>
              <a:buFont typeface="Wingdings" panose="05000000000000000000" pitchFamily="2" charset="2"/>
              <a:buChar char="Ø"/>
            </a:pPr>
            <a:r>
              <a:rPr lang="en-US"/>
              <a:t>The scanf function reads from the standard input, which is usually the keyboard.</a:t>
            </a:r>
            <a:endParaRPr lang="en-US"/>
          </a:p>
          <a:p>
            <a:pPr>
              <a:buFont typeface="Wingdings" panose="05000000000000000000" pitchFamily="2" charset="2"/>
              <a:buChar char="Ø"/>
            </a:pPr>
            <a:r>
              <a:rPr lang="en-US"/>
              <a:t>Eg: Scanf(“%d”, &amp;integer1);</a:t>
            </a:r>
            <a:endParaRPr lang="en-US"/>
          </a:p>
          <a:p>
            <a:pPr>
              <a:buFont typeface="Wingdings" panose="05000000000000000000" pitchFamily="2" charset="2"/>
              <a:buChar char="Ø"/>
            </a:pPr>
            <a:r>
              <a:rPr lang="en-US"/>
              <a:t>This scanf has two arguments, "%d" and &amp;integer1. </a:t>
            </a:r>
            <a:endParaRPr lang="en-US"/>
          </a:p>
          <a:p>
            <a:pPr lvl="1">
              <a:buFont typeface="Wingdings" panose="05000000000000000000" pitchFamily="2" charset="2"/>
              <a:buChar char="Ø"/>
            </a:pPr>
            <a:r>
              <a:rPr lang="en-US"/>
              <a:t>The first argument, the format control string, indicates the type of data that should be input by the user. The %d conversion specifier indicates that the data should be an integer</a:t>
            </a:r>
            <a:endParaRPr lang="en-US"/>
          </a:p>
          <a:p>
            <a:pPr lvl="1">
              <a:buFont typeface="Wingdings" panose="05000000000000000000" pitchFamily="2" charset="2"/>
              <a:buChar char="Ø"/>
            </a:pPr>
            <a:r>
              <a:rPr lang="en-US"/>
              <a:t>The second argument of scanf begins with an ampersand (&amp;)—called the address operator in C— followed by the variable name. The ampersand, when combined with the variable name, tells scanf the location (or address) in memory at which the variable integer1 is stored.</a:t>
            </a:r>
            <a:endParaRPr lang="en-US"/>
          </a:p>
          <a:p>
            <a:pPr>
              <a:buFont typeface="Wingdings" panose="05000000000000000000" pitchFamily="2" charset="2"/>
              <a:buChar char="Ø"/>
            </a:pPr>
            <a:r>
              <a:rPr lang="en-US"/>
              <a:t>When the computer executes the preceding scanf, it waits for the user to enter a value for variable</a:t>
            </a:r>
            <a:endParaRPr lang="en-US"/>
          </a:p>
          <a:p>
            <a:endParaRPr lang="en-US"/>
          </a:p>
          <a:p>
            <a:endParaRPr lang="en-US"/>
          </a:p>
        </p:txBody>
      </p:sp>
      <p:sp>
        <p:nvSpPr>
          <p:cNvPr id="4" name="Slide Number Placeholder 3"/>
          <p:cNvSpPr>
            <a:spLocks noGrp="1"/>
          </p:cNvSpPr>
          <p:nvPr>
            <p:ph type="sldNum" sz="quarter" idx="10"/>
          </p:nvPr>
        </p:nvSpPr>
        <p:spPr/>
        <p:txBody>
          <a:bodyPr/>
          <a:lstStyle/>
          <a:p>
            <a:fld id="{9C10463E-A946-4DB7-84F1-2B38F7DE12A7}" type="slidenum">
              <a:rPr lang="en-IN" smtClean="0"/>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C10463E-A946-4DB7-84F1-2B38F7DE12A7}" type="slidenum">
              <a:rPr lang="en-IN" smtClean="0"/>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IN" b="0" i="0" dirty="0">
                <a:solidFill>
                  <a:srgbClr val="232629"/>
                </a:solidFill>
                <a:effectLst/>
                <a:latin typeface="-apple-system"/>
              </a:rPr>
              <a:t>The language standard leaves several degrees of freedom to the implementations. </a:t>
            </a:r>
            <a:r>
              <a:rPr lang="en-IN" b="1" i="0" dirty="0">
                <a:solidFill>
                  <a:srgbClr val="FF0000"/>
                </a:solidFill>
                <a:effectLst/>
                <a:latin typeface="-apple-system"/>
              </a:rPr>
              <a:t>Firstly</a:t>
            </a:r>
            <a:r>
              <a:rPr lang="en-IN" b="0" i="0" dirty="0">
                <a:solidFill>
                  <a:srgbClr val="232629"/>
                </a:solidFill>
                <a:effectLst/>
                <a:latin typeface="-apple-system"/>
              </a:rPr>
              <a:t>, even if the program is implemented correctly, its </a:t>
            </a:r>
            <a:r>
              <a:rPr lang="en-IN" b="0" i="0" dirty="0" err="1">
                <a:solidFill>
                  <a:srgbClr val="232629"/>
                </a:solidFill>
                <a:effectLst/>
                <a:latin typeface="-apple-system"/>
              </a:rPr>
              <a:t>behavior</a:t>
            </a:r>
            <a:r>
              <a:rPr lang="en-IN" b="0" i="0" dirty="0">
                <a:solidFill>
                  <a:srgbClr val="232629"/>
                </a:solidFill>
                <a:effectLst/>
                <a:latin typeface="-apple-system"/>
              </a:rPr>
              <a:t> might depend on implementation-defined language features. For example, different implementations can have different ranges for basic integer types.</a:t>
            </a:r>
            <a:endParaRPr lang="en-IN" b="0" i="0" dirty="0">
              <a:solidFill>
                <a:srgbClr val="232629"/>
              </a:solidFill>
              <a:effectLst/>
              <a:latin typeface="-apple-system"/>
            </a:endParaRPr>
          </a:p>
          <a:p>
            <a:pPr algn="l" fontAlgn="base"/>
            <a:r>
              <a:rPr lang="en-IN" b="1" i="0" dirty="0">
                <a:solidFill>
                  <a:srgbClr val="232629"/>
                </a:solidFill>
                <a:effectLst/>
                <a:latin typeface="-apple-system"/>
              </a:rPr>
              <a:t>Secondly</a:t>
            </a:r>
            <a:r>
              <a:rPr lang="en-IN" b="0" i="0" dirty="0">
                <a:solidFill>
                  <a:srgbClr val="232629"/>
                </a:solidFill>
                <a:effectLst/>
                <a:latin typeface="-apple-system"/>
              </a:rPr>
              <a:t>, the program might simply be broken. A broken program in this context is a program that relies on </a:t>
            </a:r>
            <a:r>
              <a:rPr lang="en-IN" b="0" i="0" dirty="0" err="1">
                <a:solidFill>
                  <a:srgbClr val="232629"/>
                </a:solidFill>
                <a:effectLst/>
                <a:latin typeface="-apple-system"/>
              </a:rPr>
              <a:t>behavior</a:t>
            </a:r>
            <a:r>
              <a:rPr lang="en-IN" b="0" i="0" dirty="0">
                <a:solidFill>
                  <a:srgbClr val="232629"/>
                </a:solidFill>
                <a:effectLst/>
                <a:latin typeface="-apple-system"/>
              </a:rPr>
              <a:t> that is either undefined or unspecified by the language. This program will appear to "work" in some way, but its actual </a:t>
            </a:r>
            <a:r>
              <a:rPr lang="en-IN" b="0" i="0" dirty="0" err="1">
                <a:solidFill>
                  <a:srgbClr val="232629"/>
                </a:solidFill>
                <a:effectLst/>
                <a:latin typeface="-apple-system"/>
              </a:rPr>
              <a:t>behavior</a:t>
            </a:r>
            <a:r>
              <a:rPr lang="en-IN" b="0" i="0" dirty="0">
                <a:solidFill>
                  <a:srgbClr val="232629"/>
                </a:solidFill>
                <a:effectLst/>
                <a:latin typeface="-apple-system"/>
              </a:rPr>
              <a:t> will depend on unpredictable factors and, therefore, will be inconsistent.</a:t>
            </a:r>
            <a:endParaRPr lang="en-IN" b="0" i="0" dirty="0">
              <a:solidFill>
                <a:srgbClr val="232629"/>
              </a:solidFill>
              <a:effectLst/>
              <a:latin typeface="-apple-system"/>
            </a:endParaRPr>
          </a:p>
        </p:txBody>
      </p:sp>
      <p:sp>
        <p:nvSpPr>
          <p:cNvPr id="4" name="Slide Number Placeholder 3"/>
          <p:cNvSpPr>
            <a:spLocks noGrp="1"/>
          </p:cNvSpPr>
          <p:nvPr>
            <p:ph type="sldNum" sz="quarter" idx="5"/>
          </p:nvPr>
        </p:nvSpPr>
        <p:spPr/>
        <p:txBody>
          <a:bodyPr/>
          <a:lstStyle/>
          <a:p>
            <a:fld id="{9C10463E-A946-4DB7-84F1-2B38F7DE12A7}" type="slidenum">
              <a:rPr lang="en-IN" smtClean="0"/>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Preprocessor process the code that requires the compiler to understand</a:t>
            </a:r>
            <a:endParaRPr lang="en-IN" dirty="0"/>
          </a:p>
          <a:p>
            <a:r>
              <a:rPr lang="en-IN" dirty="0"/>
              <a:t>Compiler: creates the object code</a:t>
            </a:r>
            <a:endParaRPr lang="en-IN" dirty="0"/>
          </a:p>
          <a:p>
            <a:r>
              <a:rPr lang="en-IN" dirty="0"/>
              <a:t>Linker: Links the object </a:t>
            </a:r>
            <a:r>
              <a:rPr lang="en-IN"/>
              <a:t>code with </a:t>
            </a:r>
            <a:r>
              <a:rPr lang="en-IN" dirty="0"/>
              <a:t>libraries and create an executable </a:t>
            </a:r>
            <a:r>
              <a:rPr lang="en-IN"/>
              <a:t>file </a:t>
            </a:r>
            <a:endParaRPr lang="en-IN"/>
          </a:p>
          <a:p>
            <a:endParaRPr lang="en-IN" dirty="0"/>
          </a:p>
          <a:p>
            <a:endParaRPr lang="en-IN" dirty="0"/>
          </a:p>
        </p:txBody>
      </p:sp>
      <p:sp>
        <p:nvSpPr>
          <p:cNvPr id="4" name="Slide Number Placeholder 3"/>
          <p:cNvSpPr>
            <a:spLocks noGrp="1"/>
          </p:cNvSpPr>
          <p:nvPr>
            <p:ph type="sldNum" sz="quarter" idx="5"/>
          </p:nvPr>
        </p:nvSpPr>
        <p:spPr/>
        <p:txBody>
          <a:bodyPr/>
          <a:lstStyle/>
          <a:p>
            <a:fld id="{9C10463E-A946-4DB7-84F1-2B38F7DE12A7}" type="slidenum">
              <a:rPr lang="en-IN" smtClean="0"/>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0C328A-C41F-4833-BE18-9E8561B8F028}" type="datetime1">
              <a:rPr lang="en-US" smtClean="0"/>
            </a:fld>
            <a:endParaRPr lang="en-IN"/>
          </a:p>
        </p:txBody>
      </p:sp>
      <p:sp>
        <p:nvSpPr>
          <p:cNvPr id="5" name="Footer Placeholder 4"/>
          <p:cNvSpPr>
            <a:spLocks noGrp="1"/>
          </p:cNvSpPr>
          <p:nvPr>
            <p:ph type="ftr" sz="quarter" idx="11"/>
          </p:nvPr>
        </p:nvSpPr>
        <p:spPr/>
        <p:txBody>
          <a:bodyPr/>
          <a:lstStyle/>
          <a:p>
            <a:r>
              <a:rPr lang="en-US"/>
              <a:t>CSE 1001                            Department of CSE</a:t>
            </a:r>
            <a:endParaRPr lang="en-IN"/>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09C79B13-0878-40A8-AA7F-C3B8BF153ADE}" type="datetime1">
              <a:rPr lang="en-US" smtClean="0"/>
            </a:fld>
            <a:endParaRPr lang="en-IN"/>
          </a:p>
        </p:txBody>
      </p:sp>
      <p:sp>
        <p:nvSpPr>
          <p:cNvPr id="5" name="Footer Placeholder 4"/>
          <p:cNvSpPr>
            <a:spLocks noGrp="1"/>
          </p:cNvSpPr>
          <p:nvPr>
            <p:ph type="ftr" sz="quarter" idx="11"/>
          </p:nvPr>
        </p:nvSpPr>
        <p:spPr/>
        <p:txBody>
          <a:bodyPr/>
          <a:lstStyle/>
          <a:p>
            <a:r>
              <a:rPr lang="en-US"/>
              <a:t>CSE 1001                            Department of CSE</a:t>
            </a:r>
            <a:endParaRPr lang="en-IN"/>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FDD41EE-3D18-4257-BB46-4AA85D965B9D}" type="datetime1">
              <a:rPr lang="en-US" smtClean="0"/>
            </a:fld>
            <a:endParaRPr lang="en-IN"/>
          </a:p>
        </p:txBody>
      </p:sp>
      <p:sp>
        <p:nvSpPr>
          <p:cNvPr id="5" name="Footer Placeholder 4"/>
          <p:cNvSpPr>
            <a:spLocks noGrp="1"/>
          </p:cNvSpPr>
          <p:nvPr>
            <p:ph type="ftr" sz="quarter" idx="11"/>
          </p:nvPr>
        </p:nvSpPr>
        <p:spPr/>
        <p:txBody>
          <a:bodyPr/>
          <a:lstStyle/>
          <a:p>
            <a:r>
              <a:rPr lang="en-US"/>
              <a:t>CSE 1001                            Department of CSE</a:t>
            </a:r>
            <a:endParaRPr lang="en-IN"/>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EB40AC25-D81D-48F6-A788-EC960E97F727}" type="datetime1">
              <a:rPr lang="en-US" smtClean="0"/>
            </a:fld>
            <a:endParaRPr lang="en-IN"/>
          </a:p>
        </p:txBody>
      </p:sp>
      <p:sp>
        <p:nvSpPr>
          <p:cNvPr id="5" name="Footer Placeholder 4"/>
          <p:cNvSpPr>
            <a:spLocks noGrp="1"/>
          </p:cNvSpPr>
          <p:nvPr>
            <p:ph type="ftr" sz="quarter" idx="11"/>
          </p:nvPr>
        </p:nvSpPr>
        <p:spPr/>
        <p:txBody>
          <a:bodyPr/>
          <a:lstStyle/>
          <a:p>
            <a:r>
              <a:rPr lang="en-US"/>
              <a:t>CSE 1001                            Department of CSE</a:t>
            </a:r>
            <a:endParaRPr lang="en-IN"/>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6BC55E22-F8EC-4FCC-B084-9217C97AF2A9}" type="datetime1">
              <a:rPr lang="en-US" smtClean="0"/>
            </a:fld>
            <a:endParaRPr lang="en-IN"/>
          </a:p>
        </p:txBody>
      </p:sp>
      <p:sp>
        <p:nvSpPr>
          <p:cNvPr id="5" name="Footer Placeholder 4"/>
          <p:cNvSpPr>
            <a:spLocks noGrp="1"/>
          </p:cNvSpPr>
          <p:nvPr>
            <p:ph type="ftr" sz="quarter" idx="11"/>
          </p:nvPr>
        </p:nvSpPr>
        <p:spPr/>
        <p:txBody>
          <a:bodyPr/>
          <a:lstStyle/>
          <a:p>
            <a:r>
              <a:rPr lang="en-US"/>
              <a:t>CSE 1001                            Department of CSE</a:t>
            </a:r>
            <a:endParaRPr lang="en-IN"/>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FB4FA5F2-76BE-475C-8822-E60FA05F7484}" type="datetime1">
              <a:rPr lang="en-US" smtClean="0"/>
            </a:fld>
            <a:endParaRPr lang="en-IN"/>
          </a:p>
        </p:txBody>
      </p:sp>
      <p:sp>
        <p:nvSpPr>
          <p:cNvPr id="6" name="Footer Placeholder 5"/>
          <p:cNvSpPr>
            <a:spLocks noGrp="1"/>
          </p:cNvSpPr>
          <p:nvPr>
            <p:ph type="ftr" sz="quarter" idx="11"/>
          </p:nvPr>
        </p:nvSpPr>
        <p:spPr/>
        <p:txBody>
          <a:bodyPr/>
          <a:lstStyle/>
          <a:p>
            <a:r>
              <a:rPr lang="en-US"/>
              <a:t>CSE 1001                            Department of CSE</a:t>
            </a:r>
            <a:endParaRPr lang="en-IN"/>
          </a:p>
        </p:txBody>
      </p:sp>
      <p:sp>
        <p:nvSpPr>
          <p:cNvPr id="7" name="Slide Number Placeholder 6"/>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2636D212-3437-4154-B73C-774A054AFC40}" type="datetime1">
              <a:rPr lang="en-US" smtClean="0"/>
            </a:fld>
            <a:endParaRPr lang="en-IN"/>
          </a:p>
        </p:txBody>
      </p:sp>
      <p:sp>
        <p:nvSpPr>
          <p:cNvPr id="8" name="Footer Placeholder 7"/>
          <p:cNvSpPr>
            <a:spLocks noGrp="1"/>
          </p:cNvSpPr>
          <p:nvPr>
            <p:ph type="ftr" sz="quarter" idx="11"/>
          </p:nvPr>
        </p:nvSpPr>
        <p:spPr/>
        <p:txBody>
          <a:bodyPr/>
          <a:lstStyle/>
          <a:p>
            <a:r>
              <a:rPr lang="en-US"/>
              <a:t>CSE 1001                            Department of CSE</a:t>
            </a:r>
            <a:endParaRPr lang="en-IN"/>
          </a:p>
        </p:txBody>
      </p:sp>
      <p:sp>
        <p:nvSpPr>
          <p:cNvPr id="9" name="Slide Number Placeholder 8"/>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CFCD0-1A45-4B1D-B77D-8A5C9A0C6B6A}" type="datetime1">
              <a:rPr lang="en-US" smtClean="0"/>
            </a:fld>
            <a:endParaRPr lang="en-IN"/>
          </a:p>
        </p:txBody>
      </p:sp>
      <p:sp>
        <p:nvSpPr>
          <p:cNvPr id="4" name="Footer Placeholder 3"/>
          <p:cNvSpPr>
            <a:spLocks noGrp="1"/>
          </p:cNvSpPr>
          <p:nvPr>
            <p:ph type="ftr" sz="quarter" idx="11"/>
          </p:nvPr>
        </p:nvSpPr>
        <p:spPr/>
        <p:txBody>
          <a:bodyPr/>
          <a:lstStyle/>
          <a:p>
            <a:r>
              <a:rPr lang="en-US"/>
              <a:t>CSE 1001                            Department of CSE</a:t>
            </a:r>
            <a:endParaRPr lang="en-IN"/>
          </a:p>
        </p:txBody>
      </p:sp>
      <p:sp>
        <p:nvSpPr>
          <p:cNvPr id="5" name="Slide Number Placeholder 4"/>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C5C39-401F-4CA3-BBEB-75654CD99E58}" type="datetime1">
              <a:rPr lang="en-US" smtClean="0"/>
            </a:fld>
            <a:endParaRPr lang="en-IN"/>
          </a:p>
        </p:txBody>
      </p:sp>
      <p:sp>
        <p:nvSpPr>
          <p:cNvPr id="3" name="Footer Placeholder 2"/>
          <p:cNvSpPr>
            <a:spLocks noGrp="1"/>
          </p:cNvSpPr>
          <p:nvPr>
            <p:ph type="ftr" sz="quarter" idx="11"/>
          </p:nvPr>
        </p:nvSpPr>
        <p:spPr/>
        <p:txBody>
          <a:bodyPr/>
          <a:lstStyle/>
          <a:p>
            <a:r>
              <a:rPr lang="en-US"/>
              <a:t>CSE 1001                            Department of CSE</a:t>
            </a:r>
            <a:endParaRPr lang="en-IN"/>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9685C48-F7B5-466A-A8A2-78A343681491}" type="datetime1">
              <a:rPr lang="en-US" smtClean="0"/>
            </a:fld>
            <a:endParaRPr lang="en-IN"/>
          </a:p>
        </p:txBody>
      </p:sp>
      <p:sp>
        <p:nvSpPr>
          <p:cNvPr id="6" name="Footer Placeholder 5"/>
          <p:cNvSpPr>
            <a:spLocks noGrp="1"/>
          </p:cNvSpPr>
          <p:nvPr>
            <p:ph type="ftr" sz="quarter" idx="11"/>
          </p:nvPr>
        </p:nvSpPr>
        <p:spPr/>
        <p:txBody>
          <a:bodyPr/>
          <a:lstStyle/>
          <a:p>
            <a:r>
              <a:rPr lang="en-US"/>
              <a:t>CSE 1001                            Department of CSE</a:t>
            </a:r>
            <a:endParaRPr lang="en-IN"/>
          </a:p>
        </p:txBody>
      </p:sp>
      <p:sp>
        <p:nvSpPr>
          <p:cNvPr id="7" name="Slide Number Placeholder 6"/>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9013AC0-D2E5-40A0-B0D9-FAB190E71EB8}" type="datetime1">
              <a:rPr lang="en-US" smtClean="0"/>
            </a:fld>
            <a:endParaRPr lang="en-IN"/>
          </a:p>
        </p:txBody>
      </p:sp>
      <p:sp>
        <p:nvSpPr>
          <p:cNvPr id="6" name="Footer Placeholder 5"/>
          <p:cNvSpPr>
            <a:spLocks noGrp="1"/>
          </p:cNvSpPr>
          <p:nvPr>
            <p:ph type="ftr" sz="quarter" idx="11"/>
          </p:nvPr>
        </p:nvSpPr>
        <p:spPr/>
        <p:txBody>
          <a:bodyPr/>
          <a:lstStyle/>
          <a:p>
            <a:r>
              <a:rPr lang="en-US"/>
              <a:t>CSE 1001                            Department of CSE</a:t>
            </a:r>
            <a:endParaRPr lang="en-IN"/>
          </a:p>
        </p:txBody>
      </p:sp>
      <p:sp>
        <p:nvSpPr>
          <p:cNvPr id="7" name="Slide Number Placeholder 6"/>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9BE27-CB3F-4CDD-A55E-C146381D2D15}" type="datetime1">
              <a:rPr lang="en-US"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CSE 1001                            Department of CSE</a:t>
            </a:r>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EA51C-495D-44A2-B925-9AAC4BD9F0A2}" type="slidenum">
              <a:rPr lang="en-IN" smtClean="0"/>
            </a:fld>
            <a:endParaRPr lang="en-IN"/>
          </a:p>
        </p:txBody>
      </p:sp>
      <p:pic>
        <p:nvPicPr>
          <p:cNvPr id="7" name="Picture 6" descr="A screenshot of a cell phone&#10;&#10;Description generated with high confidence"/>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24380" y="40944"/>
            <a:ext cx="4726675" cy="62830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8.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8.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GIF"/></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0" i="0" u="none" strike="noStrike" baseline="0" dirty="0">
                <a:solidFill>
                  <a:srgbClr val="000000"/>
                </a:solidFill>
                <a:latin typeface="Gill Sans MT" panose="020B0502020104020203" pitchFamily="34" charset="0"/>
              </a:rPr>
              <a:t>Structure of C Program, Character </a:t>
            </a:r>
            <a:r>
              <a:rPr lang="en-US" b="0" dirty="0">
                <a:solidFill>
                  <a:srgbClr val="000000"/>
                </a:solidFill>
                <a:latin typeface="Gill Sans MT" panose="020B0502020104020203" pitchFamily="34" charset="0"/>
              </a:rPr>
              <a:t>S</a:t>
            </a:r>
            <a:r>
              <a:rPr lang="en-US" sz="6000" b="0" i="0" u="none" strike="noStrike" baseline="0" dirty="0">
                <a:solidFill>
                  <a:srgbClr val="000000"/>
                </a:solidFill>
                <a:latin typeface="Gill Sans MT" panose="020B0502020104020203" pitchFamily="34" charset="0"/>
              </a:rPr>
              <a:t>et, Tokens 	</a:t>
            </a:r>
            <a:endParaRPr lang="en-US" sz="6000" b="0" i="0" u="none" strike="noStrike" baseline="0" dirty="0">
              <a:solidFill>
                <a:srgbClr val="000000"/>
              </a:solidFill>
              <a:latin typeface="Gill Sans MT" panose="020B0502020104020203" pitchFamily="34" charset="0"/>
            </a:endParaRPr>
          </a:p>
        </p:txBody>
      </p:sp>
      <p:sp>
        <p:nvSpPr>
          <p:cNvPr id="3" name="Subtitle 2"/>
          <p:cNvSpPr>
            <a:spLocks noGrp="1"/>
          </p:cNvSpPr>
          <p:nvPr>
            <p:ph type="subTitle" idx="1"/>
          </p:nvPr>
        </p:nvSpPr>
        <p:spPr/>
        <p:txBody>
          <a:bodyPr/>
          <a:lstStyle/>
          <a:p>
            <a:endParaRPr lang="en-US" b="1" dirty="0"/>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910" y="46346"/>
            <a:ext cx="3932237" cy="837028"/>
          </a:xfrm>
        </p:spPr>
        <p:txBody>
          <a:bodyPr anchor="b">
            <a:normAutofit/>
          </a:bodyPr>
          <a:lstStyle/>
          <a:p>
            <a:r>
              <a:rPr lang="en-US" sz="3600" dirty="0"/>
              <a:t>Input: </a:t>
            </a:r>
            <a:r>
              <a:rPr lang="en-US" sz="3600" dirty="0" err="1"/>
              <a:t>Scanf</a:t>
            </a:r>
            <a:r>
              <a:rPr lang="en-US" sz="3600" dirty="0"/>
              <a:t>()</a:t>
            </a:r>
            <a:endParaRPr lang="en-US" sz="3600" dirty="0"/>
          </a:p>
        </p:txBody>
      </p:sp>
      <p:graphicFrame>
        <p:nvGraphicFramePr>
          <p:cNvPr id="8" name="Content Placeholder 2"/>
          <p:cNvGraphicFramePr>
            <a:graphicFrameLocks noGrp="1"/>
          </p:cNvGraphicFramePr>
          <p:nvPr>
            <p:ph idx="1"/>
          </p:nvPr>
        </p:nvGraphicFramePr>
        <p:xfrm>
          <a:off x="631910" y="1795670"/>
          <a:ext cx="4939840" cy="431246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2" name="Text Placeholder 3"/>
          <p:cNvSpPr>
            <a:spLocks noGrp="1"/>
          </p:cNvSpPr>
          <p:nvPr>
            <p:ph type="body" sz="half" idx="2"/>
          </p:nvPr>
        </p:nvSpPr>
        <p:spPr>
          <a:xfrm>
            <a:off x="6096000" y="1344204"/>
            <a:ext cx="5736608" cy="4763935"/>
          </a:xfrm>
          <a:solidFill>
            <a:schemeClr val="accent1"/>
          </a:solidFill>
        </p:spPr>
        <p:txBody>
          <a:bodyPr>
            <a:normAutofit fontScale="92500" lnSpcReduction="10000"/>
          </a:bodyPr>
          <a:lstStyle/>
          <a:p>
            <a:r>
              <a:rPr lang="en-IN" sz="2400" dirty="0">
                <a:solidFill>
                  <a:schemeClr val="bg1"/>
                </a:solidFill>
                <a:latin typeface="Abadi" panose="020B0604020104020204" pitchFamily="34" charset="0"/>
              </a:rPr>
              <a:t>#incude&lt;stdio.h&gt;</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void main()</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int </a:t>
            </a:r>
            <a:r>
              <a:rPr lang="en-IN" sz="2400" dirty="0" err="1">
                <a:solidFill>
                  <a:schemeClr val="bg1"/>
                </a:solidFill>
                <a:latin typeface="Abadi" panose="020B0604020104020204" pitchFamily="34" charset="0"/>
              </a:rPr>
              <a:t>num</a:t>
            </a:r>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printf</a:t>
            </a:r>
            <a:r>
              <a:rPr lang="en-IN" sz="2400" dirty="0">
                <a:solidFill>
                  <a:schemeClr val="bg1"/>
                </a:solidFill>
                <a:latin typeface="Abadi" panose="020B0604020104020204" pitchFamily="34" charset="0"/>
              </a:rPr>
              <a:t>(“Enter a number = ”);</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scanf</a:t>
            </a:r>
            <a:r>
              <a:rPr lang="en-IN" sz="2400" dirty="0">
                <a:solidFill>
                  <a:schemeClr val="bg1"/>
                </a:solidFill>
                <a:latin typeface="Abadi" panose="020B0604020104020204" pitchFamily="34" charset="0"/>
              </a:rPr>
              <a:t>(“%d”, &amp;</a:t>
            </a:r>
            <a:r>
              <a:rPr lang="en-IN" sz="2400" dirty="0" err="1">
                <a:solidFill>
                  <a:schemeClr val="bg1"/>
                </a:solidFill>
                <a:latin typeface="Abadi" panose="020B0604020104020204" pitchFamily="34" charset="0"/>
              </a:rPr>
              <a:t>num</a:t>
            </a:r>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printf</a:t>
            </a:r>
            <a:r>
              <a:rPr lang="en-IN" sz="2400" dirty="0">
                <a:solidFill>
                  <a:schemeClr val="bg1"/>
                </a:solidFill>
                <a:latin typeface="Abadi" panose="020B0604020104020204" pitchFamily="34" charset="0"/>
              </a:rPr>
              <a:t>(“The number is = %d”, </a:t>
            </a:r>
            <a:r>
              <a:rPr lang="en-IN" sz="2400" dirty="0" err="1">
                <a:solidFill>
                  <a:schemeClr val="bg1"/>
                </a:solidFill>
                <a:latin typeface="Abadi" panose="020B0604020104020204" pitchFamily="34" charset="0"/>
              </a:rPr>
              <a:t>num</a:t>
            </a:r>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endParaRPr lang="en-US" dirty="0"/>
          </a:p>
        </p:txBody>
      </p:sp>
      <p:sp>
        <p:nvSpPr>
          <p:cNvPr id="6" name="Slide Number Placeholder 5"/>
          <p:cNvSpPr>
            <a:spLocks noGrp="1"/>
          </p:cNvSpPr>
          <p:nvPr>
            <p:ph type="sldNum" sz="quarter" idx="12"/>
          </p:nvPr>
        </p:nvSpPr>
        <p:spPr/>
        <p:txBody>
          <a:bodyPr anchor="ctr">
            <a:normAutofit/>
          </a:bodyPr>
          <a:lstStyle/>
          <a:p>
            <a:pPr>
              <a:spcAft>
                <a:spcPts val="600"/>
              </a:spcAft>
            </a:pPr>
            <a:fld id="{24BEA51C-495D-44A2-B925-9AAC4BD9F0A2}" type="slidenum">
              <a:rPr lang="en-IN" smtClean="0"/>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0109" y="119835"/>
            <a:ext cx="7286364" cy="628310"/>
          </a:xfrm>
        </p:spPr>
        <p:txBody>
          <a:bodyPr>
            <a:noAutofit/>
          </a:bodyPr>
          <a:lstStyle/>
          <a:p>
            <a:r>
              <a:rPr lang="en-IN" sz="2400" dirty="0"/>
              <a:t>Data Types and its Storage Requirements and its Range</a:t>
            </a:r>
            <a:endParaRPr lang="en-IN" sz="2400" dirty="0"/>
          </a:p>
        </p:txBody>
      </p:sp>
      <p:pic>
        <p:nvPicPr>
          <p:cNvPr id="6" name="Content Placeholder 5" descr="A black screen with a black background"/>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80110" y="631195"/>
            <a:ext cx="10580253" cy="6090280"/>
          </a:xfrm>
        </p:spPr>
      </p:pic>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graphicFrame>
        <p:nvGraphicFramePr>
          <p:cNvPr id="8" name="Table 8"/>
          <p:cNvGraphicFramePr>
            <a:graphicFrameLocks noGrp="1"/>
          </p:cNvGraphicFramePr>
          <p:nvPr/>
        </p:nvGraphicFramePr>
        <p:xfrm>
          <a:off x="10760364" y="748145"/>
          <a:ext cx="738910" cy="6037811"/>
        </p:xfrm>
        <a:graphic>
          <a:graphicData uri="http://schemas.openxmlformats.org/drawingml/2006/table">
            <a:tbl>
              <a:tblPr firstRow="1" bandRow="1">
                <a:tableStyleId>{5C22544A-7EE6-4342-B048-85BDC9FD1C3A}</a:tableStyleId>
              </a:tblPr>
              <a:tblGrid>
                <a:gridCol w="738910"/>
              </a:tblGrid>
              <a:tr h="534030">
                <a:tc>
                  <a:txBody>
                    <a:bodyPr/>
                    <a:lstStyle/>
                    <a:p>
                      <a:r>
                        <a:rPr lang="en-IN" sz="1200" dirty="0">
                          <a:solidFill>
                            <a:schemeClr val="tx1"/>
                          </a:solidFill>
                        </a:rPr>
                        <a:t>Format Specifier</a:t>
                      </a:r>
                      <a:endParaRPr lang="en-IN" sz="1200" dirty="0">
                        <a:solidFill>
                          <a:schemeClr val="tx1"/>
                        </a:solidFill>
                      </a:endParaRPr>
                    </a:p>
                  </a:txBody>
                  <a:tcPr>
                    <a:noFill/>
                  </a:tcPr>
                </a:tc>
              </a:tr>
              <a:tr h="463498">
                <a:tc>
                  <a:txBody>
                    <a:bodyPr/>
                    <a:lstStyle/>
                    <a:p>
                      <a:r>
                        <a:rPr lang="en-IN" dirty="0">
                          <a:solidFill>
                            <a:schemeClr val="tx1"/>
                          </a:solidFill>
                        </a:rPr>
                        <a:t>%c</a:t>
                      </a:r>
                      <a:endParaRPr lang="en-IN" dirty="0">
                        <a:solidFill>
                          <a:schemeClr val="tx1"/>
                        </a:solidFill>
                      </a:endParaRPr>
                    </a:p>
                  </a:txBody>
                  <a:tcPr>
                    <a:noFill/>
                  </a:tcPr>
                </a:tc>
              </a:tr>
              <a:tr h="471054">
                <a:tc>
                  <a:txBody>
                    <a:bodyPr/>
                    <a:lstStyle/>
                    <a:p>
                      <a:r>
                        <a:rPr lang="en-IN" dirty="0">
                          <a:solidFill>
                            <a:schemeClr val="tx1"/>
                          </a:solidFill>
                        </a:rPr>
                        <a:t>%c</a:t>
                      </a:r>
                      <a:endParaRPr lang="en-IN" dirty="0">
                        <a:solidFill>
                          <a:schemeClr val="tx1"/>
                        </a:solidFill>
                      </a:endParaRPr>
                    </a:p>
                  </a:txBody>
                  <a:tcPr>
                    <a:noFill/>
                  </a:tcPr>
                </a:tc>
              </a:tr>
              <a:tr h="534030">
                <a:tc>
                  <a:txBody>
                    <a:bodyPr/>
                    <a:lstStyle/>
                    <a:p>
                      <a:r>
                        <a:rPr lang="en-IN" dirty="0">
                          <a:solidFill>
                            <a:schemeClr val="tx1"/>
                          </a:solidFill>
                        </a:rPr>
                        <a:t>%d</a:t>
                      </a:r>
                      <a:endParaRPr lang="en-IN" dirty="0">
                        <a:solidFill>
                          <a:schemeClr val="tx1"/>
                        </a:solidFill>
                      </a:endParaRPr>
                    </a:p>
                  </a:txBody>
                  <a:tcPr>
                    <a:noFill/>
                  </a:tcPr>
                </a:tc>
              </a:tr>
              <a:tr h="449643">
                <a:tc>
                  <a:txBody>
                    <a:bodyPr/>
                    <a:lstStyle/>
                    <a:p>
                      <a:r>
                        <a:rPr lang="en-IN" dirty="0">
                          <a:solidFill>
                            <a:schemeClr val="tx1"/>
                          </a:solidFill>
                        </a:rPr>
                        <a:t>%u</a:t>
                      </a:r>
                      <a:endParaRPr lang="en-IN" dirty="0">
                        <a:solidFill>
                          <a:schemeClr val="tx1"/>
                        </a:solidFill>
                      </a:endParaRPr>
                    </a:p>
                  </a:txBody>
                  <a:tcPr>
                    <a:noFill/>
                  </a:tcPr>
                </a:tc>
              </a:tr>
              <a:tr h="534030">
                <a:tc>
                  <a:txBody>
                    <a:bodyPr/>
                    <a:lstStyle/>
                    <a:p>
                      <a:r>
                        <a:rPr lang="en-IN" dirty="0">
                          <a:solidFill>
                            <a:schemeClr val="tx1"/>
                          </a:solidFill>
                        </a:rPr>
                        <a:t>%h</a:t>
                      </a:r>
                      <a:endParaRPr lang="en-IN" dirty="0">
                        <a:solidFill>
                          <a:schemeClr val="tx1"/>
                        </a:solidFill>
                      </a:endParaRPr>
                    </a:p>
                  </a:txBody>
                  <a:tcPr>
                    <a:noFill/>
                  </a:tcPr>
                </a:tc>
              </a:tr>
              <a:tr h="421934">
                <a:tc>
                  <a:txBody>
                    <a:bodyPr/>
                    <a:lstStyle/>
                    <a:p>
                      <a:r>
                        <a:rPr lang="en-IN" dirty="0">
                          <a:solidFill>
                            <a:schemeClr val="tx1"/>
                          </a:solidFill>
                        </a:rPr>
                        <a:t>%hu</a:t>
                      </a:r>
                      <a:endParaRPr lang="en-IN" dirty="0">
                        <a:solidFill>
                          <a:schemeClr val="tx1"/>
                        </a:solidFill>
                      </a:endParaRPr>
                    </a:p>
                  </a:txBody>
                  <a:tcPr>
                    <a:noFill/>
                  </a:tcPr>
                </a:tc>
              </a:tr>
              <a:tr h="534030">
                <a:tc>
                  <a:txBody>
                    <a:bodyPr/>
                    <a:lstStyle/>
                    <a:p>
                      <a:r>
                        <a:rPr lang="en-IN" dirty="0">
                          <a:solidFill>
                            <a:schemeClr val="tx1"/>
                          </a:solidFill>
                        </a:rPr>
                        <a:t>%</a:t>
                      </a:r>
                      <a:r>
                        <a:rPr lang="en-IN" dirty="0" err="1">
                          <a:solidFill>
                            <a:schemeClr val="tx1"/>
                          </a:solidFill>
                        </a:rPr>
                        <a:t>ld</a:t>
                      </a:r>
                      <a:endParaRPr lang="en-IN" dirty="0">
                        <a:solidFill>
                          <a:schemeClr val="tx1"/>
                        </a:solidFill>
                      </a:endParaRPr>
                    </a:p>
                  </a:txBody>
                  <a:tcPr>
                    <a:noFill/>
                  </a:tcPr>
                </a:tc>
              </a:tr>
              <a:tr h="435788">
                <a:tc>
                  <a:txBody>
                    <a:bodyPr/>
                    <a:lstStyle/>
                    <a:p>
                      <a:r>
                        <a:rPr lang="en-IN" dirty="0">
                          <a:solidFill>
                            <a:schemeClr val="tx1"/>
                          </a:solidFill>
                        </a:rPr>
                        <a:t>%</a:t>
                      </a:r>
                      <a:r>
                        <a:rPr lang="en-IN" dirty="0" err="1">
                          <a:solidFill>
                            <a:schemeClr val="tx1"/>
                          </a:solidFill>
                        </a:rPr>
                        <a:t>lu</a:t>
                      </a:r>
                      <a:endParaRPr lang="en-IN" dirty="0">
                        <a:solidFill>
                          <a:schemeClr val="tx1"/>
                        </a:solidFill>
                      </a:endParaRPr>
                    </a:p>
                  </a:txBody>
                  <a:tcPr>
                    <a:noFill/>
                  </a:tcPr>
                </a:tc>
              </a:tr>
              <a:tr h="471054">
                <a:tc>
                  <a:txBody>
                    <a:bodyPr/>
                    <a:lstStyle/>
                    <a:p>
                      <a:r>
                        <a:rPr lang="en-IN" dirty="0">
                          <a:solidFill>
                            <a:schemeClr val="tx1"/>
                          </a:solidFill>
                        </a:rPr>
                        <a:t>%f</a:t>
                      </a:r>
                      <a:endParaRPr lang="en-IN" dirty="0">
                        <a:solidFill>
                          <a:schemeClr val="tx1"/>
                        </a:solidFill>
                      </a:endParaRPr>
                    </a:p>
                  </a:txBody>
                  <a:tcPr>
                    <a:noFill/>
                  </a:tcPr>
                </a:tc>
              </a:tr>
              <a:tr h="534030">
                <a:tc>
                  <a:txBody>
                    <a:bodyPr/>
                    <a:lstStyle/>
                    <a:p>
                      <a:r>
                        <a:rPr lang="en-IN" dirty="0">
                          <a:solidFill>
                            <a:schemeClr val="tx1"/>
                          </a:solidFill>
                        </a:rPr>
                        <a:t>%</a:t>
                      </a:r>
                      <a:r>
                        <a:rPr lang="en-IN" dirty="0" err="1">
                          <a:solidFill>
                            <a:schemeClr val="tx1"/>
                          </a:solidFill>
                        </a:rPr>
                        <a:t>lf</a:t>
                      </a:r>
                      <a:endParaRPr lang="en-IN" dirty="0">
                        <a:solidFill>
                          <a:schemeClr val="tx1"/>
                        </a:solidFill>
                      </a:endParaRPr>
                    </a:p>
                    <a:p>
                      <a:endParaRPr lang="en-IN" dirty="0">
                        <a:solidFill>
                          <a:schemeClr val="tx1"/>
                        </a:solidFill>
                      </a:endParaRPr>
                    </a:p>
                    <a:p>
                      <a:r>
                        <a:rPr lang="en-IN" dirty="0">
                          <a:solidFill>
                            <a:schemeClr val="tx1"/>
                          </a:solidFill>
                        </a:rPr>
                        <a:t>%</a:t>
                      </a:r>
                      <a:r>
                        <a:rPr lang="en-IN" dirty="0" err="1">
                          <a:solidFill>
                            <a:schemeClr val="tx1"/>
                          </a:solidFill>
                        </a:rPr>
                        <a:t>Lf</a:t>
                      </a:r>
                      <a:endParaRPr lang="en-IN" dirty="0">
                        <a:solidFill>
                          <a:schemeClr val="tx1"/>
                        </a:solidFill>
                      </a:endParaRPr>
                    </a:p>
                    <a:p>
                      <a:endParaRPr lang="en-IN" dirty="0">
                        <a:solidFill>
                          <a:schemeClr val="tx1"/>
                        </a:solidFill>
                      </a:endParaRPr>
                    </a:p>
                  </a:txBody>
                  <a:tcP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graphicFrame>
        <p:nvGraphicFramePr>
          <p:cNvPr id="3" name="Table 7"/>
          <p:cNvGraphicFramePr>
            <a:graphicFrameLocks noGrp="1"/>
          </p:cNvGraphicFramePr>
          <p:nvPr/>
        </p:nvGraphicFramePr>
        <p:xfrm>
          <a:off x="937495" y="1346344"/>
          <a:ext cx="9641409" cy="4327985"/>
        </p:xfrm>
        <a:graphic>
          <a:graphicData uri="http://schemas.openxmlformats.org/drawingml/2006/table">
            <a:tbl>
              <a:tblPr firstRow="1" bandRow="1">
                <a:tableStyleId>{5C22544A-7EE6-4342-B048-85BDC9FD1C3A}</a:tableStyleId>
              </a:tblPr>
              <a:tblGrid>
                <a:gridCol w="2228648"/>
                <a:gridCol w="7412761"/>
              </a:tblGrid>
              <a:tr h="985895">
                <a:tc>
                  <a:txBody>
                    <a:bodyPr/>
                    <a:lstStyle/>
                    <a:p>
                      <a:r>
                        <a:rPr lang="en-IN" sz="2400" dirty="0"/>
                        <a:t>Character Group</a:t>
                      </a:r>
                      <a:endParaRPr lang="en-IN" sz="2400" dirty="0"/>
                    </a:p>
                  </a:txBody>
                  <a:tcPr/>
                </a:tc>
                <a:tc>
                  <a:txBody>
                    <a:bodyPr/>
                    <a:lstStyle/>
                    <a:p>
                      <a:r>
                        <a:rPr lang="en-IN" sz="2400" dirty="0"/>
                        <a:t>Meaning</a:t>
                      </a:r>
                      <a:endParaRPr lang="en-IN" sz="2400" dirty="0"/>
                    </a:p>
                  </a:txBody>
                  <a:tcPr/>
                </a:tc>
              </a:tr>
              <a:tr h="668418">
                <a:tc>
                  <a:txBody>
                    <a:bodyPr/>
                    <a:lstStyle/>
                    <a:p>
                      <a:r>
                        <a:rPr lang="en-IN" sz="2400" dirty="0"/>
                        <a:t>%c</a:t>
                      </a:r>
                      <a:endParaRPr lang="en-IN" sz="2400" dirty="0"/>
                    </a:p>
                  </a:txBody>
                  <a:tcPr/>
                </a:tc>
                <a:tc>
                  <a:txBody>
                    <a:bodyPr/>
                    <a:lstStyle/>
                    <a:p>
                      <a:r>
                        <a:rPr lang="en-IN" sz="2400" dirty="0"/>
                        <a:t>Read a single character</a:t>
                      </a:r>
                      <a:endParaRPr lang="en-IN" sz="2400" dirty="0"/>
                    </a:p>
                  </a:txBody>
                  <a:tcPr/>
                </a:tc>
              </a:tr>
              <a:tr h="668418">
                <a:tc>
                  <a:txBody>
                    <a:bodyPr/>
                    <a:lstStyle/>
                    <a:p>
                      <a:r>
                        <a:rPr lang="en-IN" sz="2400" dirty="0"/>
                        <a:t>%d</a:t>
                      </a:r>
                      <a:endParaRPr lang="en-IN" sz="2400" dirty="0"/>
                    </a:p>
                  </a:txBody>
                  <a:tcPr/>
                </a:tc>
                <a:tc>
                  <a:txBody>
                    <a:bodyPr/>
                    <a:lstStyle/>
                    <a:p>
                      <a:r>
                        <a:rPr lang="en-IN" sz="2400" dirty="0"/>
                        <a:t>Read a decimal integer</a:t>
                      </a:r>
                      <a:endParaRPr lang="en-IN" sz="2400" dirty="0"/>
                    </a:p>
                  </a:txBody>
                  <a:tcPr/>
                </a:tc>
              </a:tr>
              <a:tr h="668418">
                <a:tc>
                  <a:txBody>
                    <a:bodyPr/>
                    <a:lstStyle/>
                    <a:p>
                      <a:r>
                        <a:rPr lang="en-IN" sz="2400" dirty="0"/>
                        <a:t>%f</a:t>
                      </a:r>
                      <a:endParaRPr lang="en-IN" sz="2400" dirty="0"/>
                    </a:p>
                  </a:txBody>
                  <a:tcPr/>
                </a:tc>
                <a:tc>
                  <a:txBody>
                    <a:bodyPr/>
                    <a:lstStyle/>
                    <a:p>
                      <a:r>
                        <a:rPr lang="en-IN" sz="2400" dirty="0"/>
                        <a:t>Read a floating point number </a:t>
                      </a:r>
                      <a:endParaRPr lang="en-IN" sz="2400" dirty="0"/>
                    </a:p>
                  </a:txBody>
                  <a:tcPr/>
                </a:tc>
              </a:tr>
              <a:tr h="668418">
                <a:tc>
                  <a:txBody>
                    <a:bodyPr/>
                    <a:lstStyle/>
                    <a:p>
                      <a:r>
                        <a:rPr lang="en-IN" sz="2400" dirty="0"/>
                        <a:t>%g</a:t>
                      </a:r>
                      <a:endParaRPr lang="en-IN" sz="2400" dirty="0"/>
                    </a:p>
                  </a:txBody>
                  <a:tcPr/>
                </a:tc>
                <a:tc>
                  <a:txBody>
                    <a:bodyPr/>
                    <a:lstStyle/>
                    <a:p>
                      <a:r>
                        <a:rPr lang="en-IN" sz="2400" dirty="0"/>
                        <a:t>Read a short int number</a:t>
                      </a:r>
                      <a:endParaRPr lang="en-IN" sz="2400" dirty="0"/>
                    </a:p>
                  </a:txBody>
                  <a:tcPr/>
                </a:tc>
              </a:tr>
              <a:tr h="668418">
                <a:tc>
                  <a:txBody>
                    <a:bodyPr/>
                    <a:lstStyle/>
                    <a:p>
                      <a:r>
                        <a:rPr lang="en-IN" sz="2400" dirty="0"/>
                        <a:t>%h</a:t>
                      </a:r>
                      <a:endParaRPr lang="en-IN" sz="2400" dirty="0"/>
                    </a:p>
                  </a:txBody>
                  <a:tcPr/>
                </a:tc>
                <a:tc>
                  <a:txBody>
                    <a:bodyPr/>
                    <a:lstStyle/>
                    <a:p>
                      <a:r>
                        <a:rPr lang="en-IN" sz="2400" dirty="0"/>
                        <a:t>Read a short int number</a:t>
                      </a:r>
                      <a:endParaRPr lang="en-IN" sz="24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76773"/>
            <a:ext cx="10515600" cy="1325563"/>
          </a:xfrm>
        </p:spPr>
        <p:txBody>
          <a:bodyPr>
            <a:normAutofit/>
          </a:bodyPr>
          <a:lstStyle/>
          <a:p>
            <a:r>
              <a:rPr lang="en-US" sz="3600" dirty="0"/>
              <a:t>C Program Essentials: Format Specifiers</a:t>
            </a:r>
            <a:endParaRPr lang="en-US" sz="3600" dirty="0"/>
          </a:p>
        </p:txBody>
      </p:sp>
      <p:graphicFrame>
        <p:nvGraphicFramePr>
          <p:cNvPr id="5" name="Content Placeholder 4"/>
          <p:cNvGraphicFramePr>
            <a:graphicFrameLocks noGrp="1"/>
          </p:cNvGraphicFramePr>
          <p:nvPr>
            <p:ph idx="1"/>
          </p:nvPr>
        </p:nvGraphicFramePr>
        <p:xfrm>
          <a:off x="1019814" y="1370946"/>
          <a:ext cx="10152372" cy="5316794"/>
        </p:xfrm>
        <a:graphic>
          <a:graphicData uri="http://schemas.openxmlformats.org/drawingml/2006/table">
            <a:tbl>
              <a:tblPr/>
              <a:tblGrid>
                <a:gridCol w="2338185"/>
                <a:gridCol w="7814187"/>
              </a:tblGrid>
              <a:tr h="453164">
                <a:tc>
                  <a:txBody>
                    <a:bodyPr/>
                    <a:lstStyle/>
                    <a:p>
                      <a:pPr algn="l" fontAlgn="t"/>
                      <a:r>
                        <a:rPr lang="en-IN" sz="2000">
                          <a:solidFill>
                            <a:srgbClr val="000000"/>
                          </a:solidFill>
                          <a:effectLst/>
                          <a:latin typeface="Times New Roman" panose="02020603050405020304" pitchFamily="18" charset="0"/>
                        </a:rPr>
                        <a:t>Format specifier</a:t>
                      </a:r>
                      <a:endParaRPr lang="en-IN" sz="2000">
                        <a:solidFill>
                          <a:srgbClr val="000000"/>
                        </a:solidFill>
                        <a:effectLst/>
                        <a:latin typeface="Times New Roman" panose="02020603050405020304" pitchFamily="18" charset="0"/>
                      </a:endParaRPr>
                    </a:p>
                  </a:txBody>
                  <a:tcPr marL="42156" marR="42156" marT="42156" marB="42156">
                    <a:lnL w="9525" cap="flat" cmpd="sng" algn="ctr">
                      <a:solidFill>
                        <a:srgbClr val="3076B4"/>
                      </a:solidFill>
                      <a:prstDash val="solid"/>
                      <a:round/>
                      <a:headEnd type="none" w="med" len="med"/>
                      <a:tailEnd type="none" w="med" len="med"/>
                    </a:lnL>
                    <a:lnR w="9525" cap="flat" cmpd="sng" algn="ctr">
                      <a:solidFill>
                        <a:srgbClr val="3076B4"/>
                      </a:solidFill>
                      <a:prstDash val="solid"/>
                      <a:round/>
                      <a:headEnd type="none" w="med" len="med"/>
                      <a:tailEnd type="none" w="med" len="med"/>
                    </a:lnR>
                    <a:lnT w="9525" cap="flat" cmpd="sng" algn="ctr">
                      <a:solidFill>
                        <a:srgbClr val="3076B4"/>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IN" sz="2000">
                          <a:solidFill>
                            <a:srgbClr val="000000"/>
                          </a:solidFill>
                          <a:effectLst/>
                          <a:latin typeface="Times New Roman" panose="02020603050405020304" pitchFamily="18" charset="0"/>
                        </a:rPr>
                        <a:t>Description</a:t>
                      </a:r>
                      <a:endParaRPr lang="en-IN" sz="2000">
                        <a:solidFill>
                          <a:srgbClr val="000000"/>
                        </a:solidFill>
                        <a:effectLst/>
                        <a:latin typeface="Times New Roman" panose="02020603050405020304" pitchFamily="18" charset="0"/>
                      </a:endParaRPr>
                    </a:p>
                  </a:txBody>
                  <a:tcPr marL="42156" marR="42156" marT="42156" marB="42156">
                    <a:lnL w="9525" cap="flat" cmpd="sng" algn="ctr">
                      <a:solidFill>
                        <a:srgbClr val="3076B4"/>
                      </a:solidFill>
                      <a:prstDash val="solid"/>
                      <a:round/>
                      <a:headEnd type="none" w="med" len="med"/>
                      <a:tailEnd type="none" w="med" len="med"/>
                    </a:lnL>
                    <a:lnR w="9525" cap="flat" cmpd="sng" algn="ctr">
                      <a:solidFill>
                        <a:srgbClr val="3076B4"/>
                      </a:solidFill>
                      <a:prstDash val="solid"/>
                      <a:round/>
                      <a:headEnd type="none" w="med" len="med"/>
                      <a:tailEnd type="none" w="med" len="med"/>
                    </a:lnR>
                    <a:lnT w="9525" cap="flat" cmpd="sng" algn="ctr">
                      <a:solidFill>
                        <a:srgbClr val="3076B4"/>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r>
              <a:tr h="734081">
                <a:tc>
                  <a:txBody>
                    <a:bodyPr/>
                    <a:lstStyle/>
                    <a:p>
                      <a:pPr algn="just" fontAlgn="t"/>
                      <a:r>
                        <a:rPr lang="en-IN" sz="2000" dirty="0">
                          <a:solidFill>
                            <a:srgbClr val="333333"/>
                          </a:solidFill>
                          <a:effectLst/>
                          <a:latin typeface="inter-regular"/>
                        </a:rPr>
                        <a:t>%d or %</a:t>
                      </a:r>
                      <a:r>
                        <a:rPr lang="en-IN" sz="2000" dirty="0" err="1">
                          <a:solidFill>
                            <a:srgbClr val="333333"/>
                          </a:solidFill>
                          <a:effectLst/>
                          <a:latin typeface="inter-regular"/>
                        </a:rPr>
                        <a:t>i</a:t>
                      </a:r>
                      <a:endParaRPr lang="en-IN"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dirty="0">
                          <a:solidFill>
                            <a:srgbClr val="333333"/>
                          </a:solidFill>
                          <a:effectLst/>
                          <a:latin typeface="inter-regular"/>
                        </a:rPr>
                        <a:t>It is used to print the signed integer value where signed integer means that the variable can hold both positive and negative values.</a:t>
                      </a:r>
                      <a:endParaRPr lang="en-US"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811161">
                <a:tc>
                  <a:txBody>
                    <a:bodyPr/>
                    <a:lstStyle/>
                    <a:p>
                      <a:pPr algn="just" fontAlgn="t"/>
                      <a:r>
                        <a:rPr lang="en-IN" sz="2000">
                          <a:solidFill>
                            <a:srgbClr val="333333"/>
                          </a:solidFill>
                          <a:effectLst/>
                          <a:latin typeface="inter-regular"/>
                        </a:rPr>
                        <a:t>%u</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print the unsigned integer value where the unsigned integer means that the variable can hold only positive value.</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r h="781665">
                <a:tc>
                  <a:txBody>
                    <a:bodyPr/>
                    <a:lstStyle/>
                    <a:p>
                      <a:pPr algn="just" fontAlgn="t"/>
                      <a:r>
                        <a:rPr lang="en-IN" sz="2000">
                          <a:solidFill>
                            <a:srgbClr val="333333"/>
                          </a:solidFill>
                          <a:effectLst/>
                          <a:latin typeface="inter-regular"/>
                        </a:rPr>
                        <a:t>%o</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is used to print the octal unsigned integer where octal integer value always starts with a 0 value.</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1017639">
                <a:tc>
                  <a:txBody>
                    <a:bodyPr/>
                    <a:lstStyle/>
                    <a:p>
                      <a:pPr algn="just" fontAlgn="t"/>
                      <a:r>
                        <a:rPr lang="en-IN" sz="2000">
                          <a:solidFill>
                            <a:srgbClr val="333333"/>
                          </a:solidFill>
                          <a:effectLst/>
                          <a:latin typeface="inter-regular"/>
                        </a:rPr>
                        <a:t>%x</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print the hexadecimal unsigned integer where the hexadecimal integer value always starts with a 0x value. In this, alphabetical characters are printed in small letters such as a, b, c, etc.</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r h="722671">
                <a:tc>
                  <a:txBody>
                    <a:bodyPr/>
                    <a:lstStyle/>
                    <a:p>
                      <a:pPr algn="just" fontAlgn="t"/>
                      <a:r>
                        <a:rPr lang="en-IN" sz="2000">
                          <a:solidFill>
                            <a:srgbClr val="333333"/>
                          </a:solidFill>
                          <a:effectLst/>
                          <a:latin typeface="inter-regular"/>
                        </a:rPr>
                        <a:t>%X</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is used to print the hexadecimal unsigned integer, but %X prints the alphabetical characters in uppercase such as A, B, C, etc.</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796413">
                <a:tc>
                  <a:txBody>
                    <a:bodyPr/>
                    <a:lstStyle/>
                    <a:p>
                      <a:pPr algn="just" fontAlgn="t"/>
                      <a:r>
                        <a:rPr lang="en-IN" sz="2000">
                          <a:solidFill>
                            <a:srgbClr val="333333"/>
                          </a:solidFill>
                          <a:effectLst/>
                          <a:latin typeface="inter-regular"/>
                        </a:rPr>
                        <a:t>%f</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dirty="0">
                          <a:solidFill>
                            <a:srgbClr val="333333"/>
                          </a:solidFill>
                          <a:effectLst/>
                          <a:latin typeface="inter-regular"/>
                        </a:rPr>
                        <a:t>It is used for printing the decimal floating-point values. By default, it prints the 6 values after '.'.</a:t>
                      </a:r>
                      <a:endParaRPr lang="en-US"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bl>
          </a:graphicData>
        </a:graphic>
      </p:graphicFrame>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r>
              <a:rPr lang="en-US" dirty="0"/>
              <a:t>C Program Essentials: Format Specifiers</a:t>
            </a:r>
            <a:endParaRPr lang="en-US" dirty="0"/>
          </a:p>
        </p:txBody>
      </p:sp>
      <p:graphicFrame>
        <p:nvGraphicFramePr>
          <p:cNvPr id="5" name="Content Placeholder 4"/>
          <p:cNvGraphicFramePr>
            <a:graphicFrameLocks noGrp="1"/>
          </p:cNvGraphicFramePr>
          <p:nvPr>
            <p:ph idx="1"/>
          </p:nvPr>
        </p:nvGraphicFramePr>
        <p:xfrm>
          <a:off x="1201428" y="1299571"/>
          <a:ext cx="10152372" cy="4442928"/>
        </p:xfrm>
        <a:graphic>
          <a:graphicData uri="http://schemas.openxmlformats.org/drawingml/2006/table">
            <a:tbl>
              <a:tblPr/>
              <a:tblGrid>
                <a:gridCol w="2338185"/>
                <a:gridCol w="7814187"/>
              </a:tblGrid>
              <a:tr h="453164">
                <a:tc>
                  <a:txBody>
                    <a:bodyPr/>
                    <a:lstStyle/>
                    <a:p>
                      <a:pPr algn="l" fontAlgn="t"/>
                      <a:r>
                        <a:rPr lang="en-IN" sz="2000">
                          <a:solidFill>
                            <a:srgbClr val="000000"/>
                          </a:solidFill>
                          <a:effectLst/>
                          <a:latin typeface="Times New Roman" panose="02020603050405020304" pitchFamily="18" charset="0"/>
                        </a:rPr>
                        <a:t>Format specifier</a:t>
                      </a:r>
                      <a:endParaRPr lang="en-IN" sz="2000">
                        <a:solidFill>
                          <a:srgbClr val="000000"/>
                        </a:solidFill>
                        <a:effectLst/>
                        <a:latin typeface="Times New Roman" panose="02020603050405020304" pitchFamily="18" charset="0"/>
                      </a:endParaRPr>
                    </a:p>
                  </a:txBody>
                  <a:tcPr marL="42156" marR="42156" marT="42156" marB="42156">
                    <a:lnL w="9525" cap="flat" cmpd="sng" algn="ctr">
                      <a:solidFill>
                        <a:srgbClr val="3076B4"/>
                      </a:solidFill>
                      <a:prstDash val="solid"/>
                      <a:round/>
                      <a:headEnd type="none" w="med" len="med"/>
                      <a:tailEnd type="none" w="med" len="med"/>
                    </a:lnL>
                    <a:lnR w="9525" cap="flat" cmpd="sng" algn="ctr">
                      <a:solidFill>
                        <a:srgbClr val="3076B4"/>
                      </a:solidFill>
                      <a:prstDash val="solid"/>
                      <a:round/>
                      <a:headEnd type="none" w="med" len="med"/>
                      <a:tailEnd type="none" w="med" len="med"/>
                    </a:lnR>
                    <a:lnT w="9525" cap="flat" cmpd="sng" algn="ctr">
                      <a:solidFill>
                        <a:srgbClr val="3076B4"/>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IN" sz="2000">
                          <a:solidFill>
                            <a:srgbClr val="000000"/>
                          </a:solidFill>
                          <a:effectLst/>
                          <a:latin typeface="Times New Roman" panose="02020603050405020304" pitchFamily="18" charset="0"/>
                        </a:rPr>
                        <a:t>Description</a:t>
                      </a:r>
                      <a:endParaRPr lang="en-IN" sz="2000">
                        <a:solidFill>
                          <a:srgbClr val="000000"/>
                        </a:solidFill>
                        <a:effectLst/>
                        <a:latin typeface="Times New Roman" panose="02020603050405020304" pitchFamily="18" charset="0"/>
                      </a:endParaRPr>
                    </a:p>
                  </a:txBody>
                  <a:tcPr marL="42156" marR="42156" marT="42156" marB="42156">
                    <a:lnL w="9525" cap="flat" cmpd="sng" algn="ctr">
                      <a:solidFill>
                        <a:srgbClr val="3076B4"/>
                      </a:solidFill>
                      <a:prstDash val="solid"/>
                      <a:round/>
                      <a:headEnd type="none" w="med" len="med"/>
                      <a:tailEnd type="none" w="med" len="med"/>
                    </a:lnL>
                    <a:lnR w="9525" cap="flat" cmpd="sng" algn="ctr">
                      <a:solidFill>
                        <a:srgbClr val="3076B4"/>
                      </a:solidFill>
                      <a:prstDash val="solid"/>
                      <a:round/>
                      <a:headEnd type="none" w="med" len="med"/>
                      <a:tailEnd type="none" w="med" len="med"/>
                    </a:lnR>
                    <a:lnT w="9525" cap="flat" cmpd="sng" algn="ctr">
                      <a:solidFill>
                        <a:srgbClr val="3076B4"/>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r>
              <a:tr h="453862">
                <a:tc>
                  <a:txBody>
                    <a:bodyPr/>
                    <a:lstStyle/>
                    <a:p>
                      <a:pPr algn="just" fontAlgn="t"/>
                      <a:r>
                        <a:rPr lang="en-IN" sz="2000" dirty="0">
                          <a:solidFill>
                            <a:srgbClr val="333333"/>
                          </a:solidFill>
                          <a:effectLst/>
                          <a:latin typeface="inter-regular"/>
                        </a:rPr>
                        <a:t>%e or %E</a:t>
                      </a:r>
                      <a:endParaRPr lang="en-IN"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dirty="0">
                          <a:solidFill>
                            <a:srgbClr val="333333"/>
                          </a:solidFill>
                          <a:effectLst/>
                          <a:latin typeface="inter-regular"/>
                        </a:rPr>
                        <a:t>It is used for scientific notation. It is also known as Mantissa or Exponent.</a:t>
                      </a:r>
                      <a:endParaRPr lang="en-US"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1106129">
                <a:tc>
                  <a:txBody>
                    <a:bodyPr/>
                    <a:lstStyle/>
                    <a:p>
                      <a:pPr algn="just" fontAlgn="t"/>
                      <a:r>
                        <a:rPr lang="en-IN" sz="2000">
                          <a:solidFill>
                            <a:srgbClr val="333333"/>
                          </a:solidFill>
                          <a:effectLst/>
                          <a:latin typeface="inter-regular"/>
                        </a:rPr>
                        <a:t>%g</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print the decimal floating-point values, and it uses the fixed precision, i.e., the value after the decimal in input would be exactly the same as the value in the output.</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r h="383458">
                <a:tc>
                  <a:txBody>
                    <a:bodyPr/>
                    <a:lstStyle/>
                    <a:p>
                      <a:pPr algn="just" fontAlgn="t"/>
                      <a:r>
                        <a:rPr lang="en-IN" sz="2000">
                          <a:solidFill>
                            <a:srgbClr val="333333"/>
                          </a:solidFill>
                          <a:effectLst/>
                          <a:latin typeface="inter-regular"/>
                        </a:rPr>
                        <a:t>%p</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is used to print the address in a hexadecimal form.</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412955">
                <a:tc>
                  <a:txBody>
                    <a:bodyPr/>
                    <a:lstStyle/>
                    <a:p>
                      <a:pPr algn="just" fontAlgn="t"/>
                      <a:r>
                        <a:rPr lang="en-IN" sz="2000">
                          <a:solidFill>
                            <a:srgbClr val="333333"/>
                          </a:solidFill>
                          <a:effectLst/>
                          <a:latin typeface="inter-regular"/>
                        </a:rPr>
                        <a:t>%c</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dirty="0">
                          <a:solidFill>
                            <a:srgbClr val="333333"/>
                          </a:solidFill>
                          <a:effectLst/>
                          <a:latin typeface="inter-regular"/>
                        </a:rPr>
                        <a:t>It is used to print the unsigned character.</a:t>
                      </a:r>
                      <a:endParaRPr lang="en-US"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r h="471948">
                <a:tc>
                  <a:txBody>
                    <a:bodyPr/>
                    <a:lstStyle/>
                    <a:p>
                      <a:pPr algn="just" fontAlgn="t"/>
                      <a:r>
                        <a:rPr lang="en-IN" sz="2000">
                          <a:solidFill>
                            <a:srgbClr val="333333"/>
                          </a:solidFill>
                          <a:effectLst/>
                          <a:latin typeface="inter-regular"/>
                        </a:rPr>
                        <a:t>%s</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is used to print the strings.</a:t>
                      </a:r>
                      <a:endParaRPr lang="en-US"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r>
              <a:tr h="1161412">
                <a:tc>
                  <a:txBody>
                    <a:bodyPr/>
                    <a:lstStyle/>
                    <a:p>
                      <a:pPr algn="just" fontAlgn="t"/>
                      <a:r>
                        <a:rPr lang="en-IN" sz="2000">
                          <a:solidFill>
                            <a:srgbClr val="333333"/>
                          </a:solidFill>
                          <a:effectLst/>
                          <a:latin typeface="inter-regular"/>
                        </a:rPr>
                        <a:t>%ld</a:t>
                      </a:r>
                      <a:endParaRPr lang="en-IN" sz="200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dirty="0">
                          <a:solidFill>
                            <a:srgbClr val="333333"/>
                          </a:solidFill>
                          <a:effectLst/>
                          <a:latin typeface="inter-regular"/>
                        </a:rPr>
                        <a:t>It is used to print the long-signed integer value.</a:t>
                      </a:r>
                      <a:endParaRPr lang="en-US" sz="2000" dirty="0">
                        <a:solidFill>
                          <a:srgbClr val="333333"/>
                        </a:solidFill>
                        <a:effectLst/>
                        <a:latin typeface="inter-regular"/>
                      </a:endParaRPr>
                    </a:p>
                  </a:txBody>
                  <a:tcPr marL="28104" marR="28104" marT="28104" marB="2810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r>
            </a:tbl>
          </a:graphicData>
        </a:graphic>
      </p:graphicFrame>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8562" y="368710"/>
            <a:ext cx="3932237" cy="884903"/>
          </a:xfrm>
        </p:spPr>
        <p:txBody>
          <a:bodyPr anchor="b">
            <a:normAutofit/>
          </a:bodyPr>
          <a:lstStyle/>
          <a:p>
            <a:r>
              <a:rPr lang="en-US" sz="3600" dirty="0"/>
              <a:t>Output: </a:t>
            </a:r>
            <a:r>
              <a:rPr lang="en-US" sz="3600" dirty="0" err="1"/>
              <a:t>Printf</a:t>
            </a:r>
            <a:r>
              <a:rPr lang="en-US" sz="3600" dirty="0"/>
              <a:t>()</a:t>
            </a:r>
            <a:endParaRPr lang="en-US" sz="3600" dirty="0"/>
          </a:p>
        </p:txBody>
      </p:sp>
      <p:graphicFrame>
        <p:nvGraphicFramePr>
          <p:cNvPr id="8" name="Content Placeholder 2"/>
          <p:cNvGraphicFramePr>
            <a:graphicFrameLocks noGrp="1"/>
          </p:cNvGraphicFramePr>
          <p:nvPr>
            <p:ph idx="1"/>
          </p:nvPr>
        </p:nvGraphicFramePr>
        <p:xfrm>
          <a:off x="1789906" y="1044165"/>
          <a:ext cx="8612188" cy="476966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Slide Number Placeholder 5"/>
          <p:cNvSpPr>
            <a:spLocks noGrp="1"/>
          </p:cNvSpPr>
          <p:nvPr>
            <p:ph type="sldNum" sz="quarter" idx="12"/>
          </p:nvPr>
        </p:nvSpPr>
        <p:spPr/>
        <p:txBody>
          <a:bodyPr anchor="ctr">
            <a:normAutofit/>
          </a:bodyPr>
          <a:lstStyle/>
          <a:p>
            <a:pPr>
              <a:spcAft>
                <a:spcPts val="600"/>
              </a:spcAft>
            </a:pPr>
            <a:fld id="{24BEA51C-495D-44A2-B925-9AAC4BD9F0A2}" type="slidenum">
              <a:rPr lang="en-IN" smtClean="0"/>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0860" y="136525"/>
            <a:ext cx="2832560" cy="1600200"/>
          </a:xfrm>
        </p:spPr>
        <p:txBody>
          <a:bodyPr>
            <a:normAutofit/>
          </a:bodyPr>
          <a:lstStyle/>
          <a:p>
            <a:r>
              <a:rPr lang="en-US" dirty="0"/>
              <a:t>Adding two integers</a:t>
            </a:r>
            <a:endParaRPr lang="en-US" dirty="0"/>
          </a:p>
        </p:txBody>
      </p:sp>
      <p:sp>
        <p:nvSpPr>
          <p:cNvPr id="3" name="Content Placeholder 2"/>
          <p:cNvSpPr>
            <a:spLocks noGrp="1"/>
          </p:cNvSpPr>
          <p:nvPr>
            <p:ph idx="1"/>
          </p:nvPr>
        </p:nvSpPr>
        <p:spPr>
          <a:xfrm>
            <a:off x="3010211" y="136525"/>
            <a:ext cx="9345561" cy="6264275"/>
          </a:xfrm>
          <a:solidFill>
            <a:schemeClr val="accent1"/>
          </a:solidFill>
        </p:spPr>
        <p:txBody>
          <a:bodyPr>
            <a:normAutofit fontScale="85000" lnSpcReduction="20000"/>
          </a:bodyPr>
          <a:lstStyle/>
          <a:p>
            <a:pPr marL="0" indent="0">
              <a:buNone/>
            </a:pPr>
            <a:endParaRPr lang="en-US" dirty="0">
              <a:solidFill>
                <a:schemeClr val="bg1"/>
              </a:solidFill>
              <a:latin typeface="Abadi" panose="020B0604020104020204" pitchFamily="34" charset="0"/>
            </a:endParaRPr>
          </a:p>
          <a:p>
            <a:pPr marL="0" indent="0">
              <a:buNone/>
            </a:pPr>
            <a:r>
              <a:rPr lang="en-US" dirty="0">
                <a:solidFill>
                  <a:schemeClr val="bg1"/>
                </a:solidFill>
                <a:latin typeface="Abadi Extra Light" panose="020B0204020104020204" pitchFamily="34" charset="0"/>
              </a:rPr>
              <a:t>#include &lt;</a:t>
            </a:r>
            <a:r>
              <a:rPr lang="en-US" dirty="0" err="1">
                <a:solidFill>
                  <a:schemeClr val="bg1"/>
                </a:solidFill>
                <a:latin typeface="Abadi Extra Light" panose="020B0204020104020204" pitchFamily="34" charset="0"/>
              </a:rPr>
              <a:t>stdio.h</a:t>
            </a:r>
            <a:r>
              <a:rPr lang="en-US" dirty="0">
                <a:solidFill>
                  <a:schemeClr val="bg1"/>
                </a:solidFill>
                <a:latin typeface="Abadi Extra Light" panose="020B0204020104020204" pitchFamily="34" charset="0"/>
              </a:rPr>
              <a:t>&gt;</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int main( void )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int sum; /* variable in which sum will be stored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int integer1; /* first number to be input by user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int integer2; /* second number to be input by user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r>
              <a:rPr lang="en-US" dirty="0" err="1">
                <a:solidFill>
                  <a:schemeClr val="bg1"/>
                </a:solidFill>
                <a:latin typeface="Abadi Extra Light" panose="020B0204020104020204" pitchFamily="34" charset="0"/>
              </a:rPr>
              <a:t>printf</a:t>
            </a:r>
            <a:r>
              <a:rPr lang="en-US" dirty="0">
                <a:solidFill>
                  <a:schemeClr val="bg1"/>
                </a:solidFill>
                <a:latin typeface="Abadi Extra Light" panose="020B0204020104020204" pitchFamily="34" charset="0"/>
              </a:rPr>
              <a:t>( "Enter first integer\n" );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r>
              <a:rPr lang="en-US" dirty="0" err="1">
                <a:solidFill>
                  <a:schemeClr val="bg1"/>
                </a:solidFill>
                <a:latin typeface="Abadi Extra Light" panose="020B0204020104020204" pitchFamily="34" charset="0"/>
              </a:rPr>
              <a:t>scanf</a:t>
            </a:r>
            <a:r>
              <a:rPr lang="en-US" dirty="0">
                <a:solidFill>
                  <a:schemeClr val="bg1"/>
                </a:solidFill>
                <a:latin typeface="Abadi Extra Light" panose="020B0204020104020204" pitchFamily="34" charset="0"/>
              </a:rPr>
              <a:t>( "%d", &amp;integer1 ); /* read an integer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r>
              <a:rPr lang="en-US" dirty="0" err="1">
                <a:solidFill>
                  <a:schemeClr val="bg1"/>
                </a:solidFill>
                <a:latin typeface="Abadi Extra Light" panose="020B0204020104020204" pitchFamily="34" charset="0"/>
              </a:rPr>
              <a:t>printf</a:t>
            </a:r>
            <a:r>
              <a:rPr lang="en-US" dirty="0">
                <a:solidFill>
                  <a:schemeClr val="bg1"/>
                </a:solidFill>
                <a:latin typeface="Abadi Extra Light" panose="020B0204020104020204" pitchFamily="34" charset="0"/>
              </a:rPr>
              <a:t>( "Enter second integer\n"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r>
              <a:rPr lang="en-US" dirty="0" err="1">
                <a:solidFill>
                  <a:schemeClr val="bg1"/>
                </a:solidFill>
                <a:latin typeface="Abadi Extra Light" panose="020B0204020104020204" pitchFamily="34" charset="0"/>
              </a:rPr>
              <a:t>scanf</a:t>
            </a:r>
            <a:r>
              <a:rPr lang="en-US" dirty="0">
                <a:solidFill>
                  <a:schemeClr val="bg1"/>
                </a:solidFill>
                <a:latin typeface="Abadi Extra Light" panose="020B0204020104020204" pitchFamily="34" charset="0"/>
              </a:rPr>
              <a:t>( "%d", &amp;integer2 ); /* read an integer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sum = integer1 + integer2; /* assign total to sum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a:t>
            </a:r>
            <a:r>
              <a:rPr lang="en-US" dirty="0" err="1">
                <a:solidFill>
                  <a:schemeClr val="bg1"/>
                </a:solidFill>
                <a:latin typeface="Abadi Extra Light" panose="020B0204020104020204" pitchFamily="34" charset="0"/>
              </a:rPr>
              <a:t>printf</a:t>
            </a:r>
            <a:r>
              <a:rPr lang="en-US" dirty="0">
                <a:solidFill>
                  <a:schemeClr val="bg1"/>
                </a:solidFill>
                <a:latin typeface="Abadi Extra Light" panose="020B0204020104020204" pitchFamily="34" charset="0"/>
              </a:rPr>
              <a:t>( "Sum is %d\n", sum ); /* print sum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return 0; /* indicate that program ended successfully */</a:t>
            </a:r>
            <a:endParaRPr lang="en-US" dirty="0">
              <a:solidFill>
                <a:schemeClr val="bg1"/>
              </a:solidFill>
              <a:latin typeface="Abadi Extra Light" panose="020B0204020104020204" pitchFamily="34" charset="0"/>
            </a:endParaRPr>
          </a:p>
          <a:p>
            <a:pPr marL="0" indent="0">
              <a:buNone/>
            </a:pPr>
            <a:r>
              <a:rPr lang="en-US" dirty="0">
                <a:solidFill>
                  <a:schemeClr val="bg1"/>
                </a:solidFill>
                <a:latin typeface="Abadi Extra Light" panose="020B0204020104020204" pitchFamily="34" charset="0"/>
              </a:rPr>
              <a:t>} /* end function main */</a:t>
            </a:r>
            <a:endParaRPr lang="en-US" dirty="0">
              <a:solidFill>
                <a:schemeClr val="bg1"/>
              </a:solidFill>
              <a:latin typeface="Abadi Extra Light" panose="020B0204020104020204" pitchFamily="34" charset="0"/>
            </a:endParaRPr>
          </a:p>
          <a:p>
            <a:endParaRPr lang="en-US" dirty="0"/>
          </a:p>
        </p:txBody>
      </p:sp>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
        <p:nvSpPr>
          <p:cNvPr id="8" name="Left Brace 7"/>
          <p:cNvSpPr/>
          <p:nvPr/>
        </p:nvSpPr>
        <p:spPr>
          <a:xfrm>
            <a:off x="2101755" y="1736726"/>
            <a:ext cx="744684" cy="1171138"/>
          </a:xfrm>
          <a:prstGeom prst="leftBrace">
            <a:avLst/>
          </a:prstGeom>
          <a:no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9" name="Left Brace 8"/>
          <p:cNvSpPr/>
          <p:nvPr/>
        </p:nvSpPr>
        <p:spPr>
          <a:xfrm>
            <a:off x="2156346" y="3037347"/>
            <a:ext cx="635502" cy="1393975"/>
          </a:xfrm>
          <a:prstGeom prst="leftBrace">
            <a:avLst/>
          </a:prstGeom>
          <a:no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0" name="Left Brace 9"/>
          <p:cNvSpPr/>
          <p:nvPr/>
        </p:nvSpPr>
        <p:spPr>
          <a:xfrm>
            <a:off x="2101754" y="4653529"/>
            <a:ext cx="690093" cy="875076"/>
          </a:xfrm>
          <a:prstGeom prst="leftBrace">
            <a:avLst/>
          </a:prstGeom>
          <a:no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1" name="Rectangle 10"/>
          <p:cNvSpPr/>
          <p:nvPr/>
        </p:nvSpPr>
        <p:spPr>
          <a:xfrm>
            <a:off x="3701228" y="1693031"/>
            <a:ext cx="7891975" cy="127376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p:cNvSpPr/>
          <p:nvPr/>
        </p:nvSpPr>
        <p:spPr>
          <a:xfrm>
            <a:off x="3701229" y="3058234"/>
            <a:ext cx="7891975" cy="155245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12"/>
          <p:cNvSpPr/>
          <p:nvPr/>
        </p:nvSpPr>
        <p:spPr>
          <a:xfrm>
            <a:off x="3701228" y="4681026"/>
            <a:ext cx="7891975" cy="84757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700"/>
              <a:t>Syntax and Logical errors</a:t>
            </a:r>
            <a:endParaRPr lang="en-US" sz="3700"/>
          </a:p>
        </p:txBody>
      </p:sp>
      <p:graphicFrame>
        <p:nvGraphicFramePr>
          <p:cNvPr id="8" name="Content Placeholder 2"/>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Slide Number Placeholder 5"/>
          <p:cNvSpPr>
            <a:spLocks noGrp="1"/>
          </p:cNvSpPr>
          <p:nvPr>
            <p:ph type="sldNum" sz="quarter" idx="12"/>
          </p:nvPr>
        </p:nvSpPr>
        <p:spPr/>
        <p:txBody>
          <a:bodyPr anchor="ctr">
            <a:normAutofit/>
          </a:bodyPr>
          <a:lstStyle/>
          <a:p>
            <a:pPr>
              <a:spcAft>
                <a:spcPts val="600"/>
              </a:spcAft>
            </a:pPr>
            <a:fld id="{24BEA51C-495D-44A2-B925-9AAC4BD9F0A2}" type="slidenum">
              <a:rPr lang="en-IN" smtClean="0"/>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838199" y="688438"/>
            <a:ext cx="10994409" cy="628310"/>
          </a:xfrm>
        </p:spPr>
        <p:txBody>
          <a:bodyPr>
            <a:normAutofit fontScale="90000"/>
          </a:bodyPr>
          <a:lstStyle/>
          <a:p>
            <a:r>
              <a:rPr lang="en-US" b="1" i="0" dirty="0">
                <a:solidFill>
                  <a:srgbClr val="273239"/>
                </a:solidFill>
                <a:effectLst/>
                <a:latin typeface="urw-din"/>
              </a:rPr>
              <a:t>C Compiler:</a:t>
            </a:r>
            <a:endParaRPr lang="en-US" dirty="0"/>
          </a:p>
        </p:txBody>
      </p:sp>
      <p:sp>
        <p:nvSpPr>
          <p:cNvPr id="12" name="Content Placeholder 2"/>
          <p:cNvSpPr>
            <a:spLocks noGrp="1"/>
          </p:cNvSpPr>
          <p:nvPr>
            <p:ph idx="1"/>
          </p:nvPr>
        </p:nvSpPr>
        <p:spPr>
          <a:xfrm>
            <a:off x="838199" y="1448629"/>
            <a:ext cx="10994408" cy="4907721"/>
          </a:xfrm>
        </p:spPr>
        <p:txBody>
          <a:bodyPr/>
          <a:lstStyle/>
          <a:p>
            <a:r>
              <a:rPr lang="en-US" dirty="0">
                <a:solidFill>
                  <a:srgbClr val="000000"/>
                </a:solidFill>
              </a:rPr>
              <a:t>For Window, </a:t>
            </a:r>
            <a:r>
              <a:rPr lang="en-US" b="0" i="0" dirty="0">
                <a:solidFill>
                  <a:srgbClr val="000000"/>
                </a:solidFill>
                <a:effectLst/>
              </a:rPr>
              <a:t>you need to install MinGW</a:t>
            </a:r>
            <a:r>
              <a:rPr lang="en-US" dirty="0">
                <a:solidFill>
                  <a:srgbClr val="000000"/>
                </a:solidFill>
              </a:rPr>
              <a:t> for GCC or you can use </a:t>
            </a:r>
            <a:r>
              <a:rPr lang="en-US" b="1" u="sng" dirty="0">
                <a:solidFill>
                  <a:srgbClr val="000000"/>
                </a:solidFill>
              </a:rPr>
              <a:t>Turbo C compiler.</a:t>
            </a:r>
            <a:endParaRPr lang="en-US" b="1" u="sng" dirty="0">
              <a:solidFill>
                <a:srgbClr val="000000"/>
              </a:solidFill>
            </a:endParaRPr>
          </a:p>
          <a:p>
            <a:r>
              <a:rPr lang="en-US" b="0" i="0" dirty="0">
                <a:solidFill>
                  <a:srgbClr val="000000"/>
                </a:solidFill>
                <a:effectLst/>
              </a:rPr>
              <a:t>The most frequently used and free available compiler is the </a:t>
            </a:r>
            <a:r>
              <a:rPr lang="en-US" b="1" i="0" dirty="0">
                <a:solidFill>
                  <a:srgbClr val="000000"/>
                </a:solidFill>
                <a:effectLst/>
              </a:rPr>
              <a:t>GNU C/C++ </a:t>
            </a:r>
            <a:r>
              <a:rPr lang="en-US" b="0" i="0" dirty="0">
                <a:solidFill>
                  <a:srgbClr val="000000"/>
                </a:solidFill>
                <a:effectLst/>
              </a:rPr>
              <a:t>compiler for Linux</a:t>
            </a:r>
            <a:endParaRPr lang="en-US" b="0" i="0" dirty="0">
              <a:solidFill>
                <a:srgbClr val="000000"/>
              </a:solidFill>
              <a:effectLst/>
            </a:endParaRPr>
          </a:p>
          <a:p>
            <a:r>
              <a:rPr lang="en-US" b="0" i="0" dirty="0">
                <a:solidFill>
                  <a:srgbClr val="000000"/>
                </a:solidFill>
                <a:effectLst/>
              </a:rPr>
              <a:t>For MAC, the easiest way to obtain GCC is to download the Xcode development environment from Apple's web site and follow the simple installation instructions.</a:t>
            </a:r>
            <a:endParaRPr lang="en-US" b="0" i="0" dirty="0">
              <a:solidFill>
                <a:srgbClr val="000000"/>
              </a:solidFill>
              <a:effectLst/>
            </a:endParaRPr>
          </a:p>
          <a:p>
            <a:pPr marL="0" indent="0">
              <a:buNone/>
            </a:pPr>
            <a:r>
              <a:rPr lang="en-US" b="1" i="0" dirty="0">
                <a:solidFill>
                  <a:srgbClr val="273239"/>
                </a:solidFill>
                <a:effectLst/>
              </a:rPr>
              <a:t>What to do when a C program produces different results in two different compilers?</a:t>
            </a:r>
            <a:r>
              <a:rPr lang="en-US" b="0" i="0" dirty="0">
                <a:solidFill>
                  <a:srgbClr val="273239"/>
                </a:solidFill>
                <a:effectLst/>
              </a:rPr>
              <a:t> </a:t>
            </a:r>
            <a:r>
              <a:rPr lang="en-US" b="0" i="0" dirty="0">
                <a:solidFill>
                  <a:srgbClr val="273239"/>
                </a:solidFill>
                <a:effectLst/>
                <a:sym typeface="Wingdings" panose="05000000000000000000" pitchFamily="2" charset="2"/>
              </a:rPr>
              <a:t> Your program must follow </a:t>
            </a:r>
            <a:r>
              <a:rPr lang="en-US" b="0" i="0" dirty="0">
                <a:solidFill>
                  <a:srgbClr val="273239"/>
                </a:solidFill>
                <a:effectLst/>
              </a:rPr>
              <a:t>C standard  i.e. </a:t>
            </a:r>
            <a:r>
              <a:rPr lang="en-US" u="sng" dirty="0"/>
              <a:t>ISO/IEC 9899:2011</a:t>
            </a:r>
            <a:r>
              <a:rPr lang="en-US" u="sng" dirty="0">
                <a:solidFill>
                  <a:srgbClr val="273239"/>
                </a:solidFill>
              </a:rPr>
              <a:t> (</a:t>
            </a:r>
            <a:r>
              <a:rPr lang="en-US" b="0" i="0" dirty="0">
                <a:solidFill>
                  <a:srgbClr val="273239"/>
                </a:solidFill>
                <a:effectLst/>
              </a:rPr>
              <a:t>also known as </a:t>
            </a:r>
            <a:r>
              <a:rPr lang="en-US" dirty="0"/>
              <a:t>C11)</a:t>
            </a:r>
            <a:endParaRPr lang="en-US" dirty="0"/>
          </a:p>
        </p:txBody>
      </p:sp>
      <p:sp>
        <p:nvSpPr>
          <p:cNvPr id="5" name="Slide Number Placeholder 4"/>
          <p:cNvSpPr>
            <a:spLocks noGrp="1"/>
          </p:cNvSpPr>
          <p:nvPr>
            <p:ph type="sldNum" sz="quarter" idx="12"/>
          </p:nvPr>
        </p:nvSpPr>
        <p:spPr/>
        <p:txBody>
          <a:bodyPr anchor="ctr">
            <a:normAutofit/>
          </a:bodyPr>
          <a:lstStyle/>
          <a:p>
            <a:pPr>
              <a:spcAft>
                <a:spcPts val="600"/>
              </a:spcAft>
            </a:pPr>
            <a:fld id="{24BEA51C-495D-44A2-B925-9AAC4BD9F0A2}" type="slidenum">
              <a:rPr lang="en-IN" smtClean="0"/>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Compilation Process</a:t>
            </a:r>
            <a:endParaRPr lang="en-IN" dirty="0"/>
          </a:p>
        </p:txBody>
      </p:sp>
      <p:sp>
        <p:nvSpPr>
          <p:cNvPr id="3" name="Content Placeholder 2"/>
          <p:cNvSpPr>
            <a:spLocks noGrp="1"/>
          </p:cNvSpPr>
          <p:nvPr>
            <p:ph idx="1"/>
          </p:nvPr>
        </p:nvSpPr>
        <p:spPr>
          <a:xfrm>
            <a:off x="308344" y="1285887"/>
            <a:ext cx="11770241" cy="4907721"/>
          </a:xfrm>
        </p:spPr>
        <p:txBody>
          <a:bodyPr/>
          <a:lstStyle/>
          <a:p>
            <a:r>
              <a:rPr lang="en-US" b="0" i="0" dirty="0">
                <a:solidFill>
                  <a:srgbClr val="333333"/>
                </a:solidFill>
                <a:effectLst/>
                <a:latin typeface="inter-regular"/>
              </a:rPr>
              <a:t>The compilation is a process of converting the source code into object code.</a:t>
            </a:r>
            <a:endParaRPr lang="en-US" b="0" i="0" dirty="0">
              <a:solidFill>
                <a:srgbClr val="333333"/>
              </a:solidFill>
              <a:effectLst/>
              <a:latin typeface="inter-regular"/>
            </a:endParaRPr>
          </a:p>
          <a:p>
            <a:r>
              <a:rPr lang="en-US" b="0" i="0" dirty="0">
                <a:solidFill>
                  <a:srgbClr val="333333"/>
                </a:solidFill>
                <a:effectLst/>
                <a:latin typeface="inter-regular"/>
              </a:rPr>
              <a:t>The compilation process can be divided into four steps, i.e., Pre-processing, Compiling, Assembling, and Linking.</a:t>
            </a:r>
            <a:endParaRPr lang="en-US" dirty="0">
              <a:solidFill>
                <a:srgbClr val="333333"/>
              </a:solidFill>
              <a:latin typeface="inter-regular"/>
            </a:endParaRPr>
          </a:p>
          <a:p>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pic>
        <p:nvPicPr>
          <p:cNvPr id="1026" name="Picture 2" descr="Compilation process in c"/>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69152" y="2447993"/>
            <a:ext cx="4807667" cy="427348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59039" y="3183089"/>
            <a:ext cx="4623323" cy="1200329"/>
          </a:xfrm>
          <a:prstGeom prst="rect">
            <a:avLst/>
          </a:prstGeom>
          <a:noFill/>
        </p:spPr>
        <p:txBody>
          <a:bodyPr wrap="square">
            <a:spAutoFit/>
          </a:bodyPr>
          <a:lstStyle/>
          <a:p>
            <a:pPr algn="just"/>
            <a:r>
              <a:rPr lang="en-US" sz="2400" b="0" i="0" dirty="0">
                <a:solidFill>
                  <a:srgbClr val="333333"/>
                </a:solidFill>
                <a:effectLst/>
                <a:latin typeface="inter-regular"/>
              </a:rPr>
              <a:t>The extension of the object file in DOS is '.obj,' and in UNIX, the extension is 'o'. </a:t>
            </a:r>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itle 2"/>
          <p:cNvSpPr>
            <a:spLocks noGrp="1"/>
          </p:cNvSpPr>
          <p:nvPr>
            <p:ph type="title"/>
          </p:nvPr>
        </p:nvSpPr>
        <p:spPr>
          <a:xfrm>
            <a:off x="421297" y="195130"/>
            <a:ext cx="11254888" cy="514350"/>
          </a:xfrm>
        </p:spPr>
        <p:txBody>
          <a:bodyPr>
            <a:normAutofit fontScale="90000"/>
          </a:bodyPr>
          <a:lstStyle/>
          <a:p>
            <a:pPr algn="ctr"/>
            <a:r>
              <a:rPr lang="en-US" altLang="en-US" sz="3200" dirty="0">
                <a:cs typeface="Arial" panose="020B0604020202020204" pitchFamily="34" charset="0"/>
              </a:rPr>
              <a:t>C Character set</a:t>
            </a:r>
            <a:endParaRPr lang="en-US" altLang="en-US" sz="3200" dirty="0"/>
          </a:p>
        </p:txBody>
      </p:sp>
      <p:sp>
        <p:nvSpPr>
          <p:cNvPr id="8" name="Content Placeholder 7"/>
          <p:cNvSpPr>
            <a:spLocks noGrp="1"/>
          </p:cNvSpPr>
          <p:nvPr>
            <p:ph idx="1"/>
          </p:nvPr>
        </p:nvSpPr>
        <p:spPr>
          <a:xfrm>
            <a:off x="421297" y="1699139"/>
            <a:ext cx="2969357" cy="3667552"/>
          </a:xfrm>
        </p:spPr>
        <p:txBody>
          <a:bodyPr/>
          <a:lstStyle/>
          <a:p>
            <a:pPr algn="just">
              <a:spcBef>
                <a:spcPct val="50000"/>
              </a:spcBef>
              <a:buFont typeface="Wingdings" panose="05000000000000000000" pitchFamily="2" charset="2"/>
              <a:buChar char="Ø"/>
              <a:defRPr/>
            </a:pPr>
            <a:r>
              <a:rPr lang="en-US" sz="2400" dirty="0"/>
              <a:t>Character set is a set of valid characters that a language can recognize.</a:t>
            </a:r>
            <a:endParaRPr lang="en-US" sz="2400" dirty="0"/>
          </a:p>
          <a:p>
            <a:pPr algn="just">
              <a:spcBef>
                <a:spcPct val="50000"/>
              </a:spcBef>
              <a:buFont typeface="Wingdings" panose="05000000000000000000" pitchFamily="2" charset="2"/>
              <a:buChar char="Ø"/>
              <a:defRPr/>
            </a:pPr>
            <a:r>
              <a:rPr lang="en-US" sz="2400" dirty="0">
                <a:cs typeface="Arial" panose="020B0604020202020204" pitchFamily="34" charset="0"/>
                <a:sym typeface="Wingdings" panose="05000000000000000000" pitchFamily="2" charset="2"/>
              </a:rPr>
              <a:t>C character set consists of </a:t>
            </a:r>
            <a:r>
              <a:rPr lang="en-US" sz="2400" b="1" dirty="0">
                <a:cs typeface="Arial" panose="020B0604020202020204" pitchFamily="34" charset="0"/>
                <a:sym typeface="Wingdings" panose="05000000000000000000" pitchFamily="2" charset="2"/>
              </a:rPr>
              <a:t>letters</a:t>
            </a:r>
            <a:r>
              <a:rPr lang="en-US" sz="2400" dirty="0">
                <a:cs typeface="Arial" panose="020B0604020202020204" pitchFamily="34" charset="0"/>
                <a:sym typeface="Wingdings" panose="05000000000000000000" pitchFamily="2" charset="2"/>
              </a:rPr>
              <a:t>, </a:t>
            </a:r>
            <a:r>
              <a:rPr lang="en-US" sz="2400" b="1" dirty="0">
                <a:cs typeface="Arial" panose="020B0604020202020204" pitchFamily="34" charset="0"/>
                <a:sym typeface="Wingdings" panose="05000000000000000000" pitchFamily="2" charset="2"/>
              </a:rPr>
              <a:t>digits, special characters, white spaces. </a:t>
            </a:r>
            <a:endParaRPr lang="en-US" sz="2400" b="1" dirty="0">
              <a:cs typeface="Arial" panose="020B0604020202020204" pitchFamily="34" charset="0"/>
              <a:sym typeface="Wingdings" panose="05000000000000000000" pitchFamily="2" charset="2"/>
            </a:endParaRPr>
          </a:p>
          <a:p>
            <a:pPr marL="0" indent="0">
              <a:buNone/>
            </a:pPr>
            <a:endParaRPr lang="en-IN" dirty="0"/>
          </a:p>
        </p:txBody>
      </p:sp>
      <p:sp>
        <p:nvSpPr>
          <p:cNvPr id="35843" name="Slide Number Placeholder 5"/>
          <p:cNvSpPr>
            <a:spLocks noGrp="1"/>
          </p:cNvSpPr>
          <p:nvPr>
            <p:ph type="sldNum" sz="quarter" idx="12"/>
          </p:nvPr>
        </p:nvSpPr>
        <p:spPr bwMode="auto">
          <a:xfrm>
            <a:off x="7985040" y="640199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557530" indent="-214630">
              <a:defRPr>
                <a:solidFill>
                  <a:schemeClr val="tx1"/>
                </a:solidFill>
                <a:latin typeface="Arial" panose="020B0604020202020204" pitchFamily="34" charset="0"/>
              </a:defRPr>
            </a:lvl2pPr>
            <a:lvl3pPr marL="857250" indent="-171450">
              <a:defRPr>
                <a:solidFill>
                  <a:schemeClr val="tx1"/>
                </a:solidFill>
                <a:latin typeface="Arial" panose="020B0604020202020204" pitchFamily="34" charset="0"/>
              </a:defRPr>
            </a:lvl3pPr>
            <a:lvl4pPr marL="1200150" indent="-171450">
              <a:defRPr>
                <a:solidFill>
                  <a:schemeClr val="tx1"/>
                </a:solidFill>
                <a:latin typeface="Arial" panose="020B0604020202020204" pitchFamily="34" charset="0"/>
              </a:defRPr>
            </a:lvl4pPr>
            <a:lvl5pPr marL="1543050" indent="-17145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ctr"/>
            <a:fld id="{DE29516D-5E0B-470B-B6E1-2B0B74C101BC}" type="slidenum">
              <a:rPr lang="en-US" altLang="en-US">
                <a:solidFill>
                  <a:srgbClr val="002060"/>
                </a:solidFill>
              </a:rPr>
            </a:fld>
            <a:endParaRPr lang="en-US" altLang="en-US" dirty="0">
              <a:solidFill>
                <a:srgbClr val="002060"/>
              </a:solidFill>
            </a:endParaRPr>
          </a:p>
        </p:txBody>
      </p:sp>
      <p:graphicFrame>
        <p:nvGraphicFramePr>
          <p:cNvPr id="6" name="Diagram 5"/>
          <p:cNvGraphicFramePr/>
          <p:nvPr/>
        </p:nvGraphicFramePr>
        <p:xfrm>
          <a:off x="3695843" y="983324"/>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9102" y="2624273"/>
            <a:ext cx="10994409" cy="628310"/>
          </a:xfrm>
        </p:spPr>
        <p:txBody>
          <a:bodyPr>
            <a:noAutofit/>
          </a:bodyPr>
          <a:lstStyle/>
          <a:p>
            <a:r>
              <a:rPr lang="en-US" sz="4400" dirty="0"/>
              <a:t>Thank You!!</a:t>
            </a:r>
            <a:endParaRPr lang="en-IN" sz="4400"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A program for Finding an Even and Odd</a:t>
            </a:r>
            <a:endParaRPr lang="en-IN" dirty="0"/>
          </a:p>
        </p:txBody>
      </p:sp>
      <p:sp>
        <p:nvSpPr>
          <p:cNvPr id="3" name="Content Placeholder 2"/>
          <p:cNvSpPr>
            <a:spLocks noGrp="1"/>
          </p:cNvSpPr>
          <p:nvPr>
            <p:ph idx="1"/>
          </p:nvPr>
        </p:nvSpPr>
        <p:spPr>
          <a:xfrm>
            <a:off x="838200" y="1269242"/>
            <a:ext cx="10994408" cy="5452233"/>
          </a:xfrm>
        </p:spPr>
        <p:txBody>
          <a:bodyPr>
            <a:normAutofit fontScale="55000" lnSpcReduction="20000"/>
          </a:bodyPr>
          <a:lstStyle/>
          <a:p>
            <a:pPr marL="0" indent="0">
              <a:buNone/>
            </a:pPr>
            <a:r>
              <a:rPr lang="en-IN" sz="5100" dirty="0"/>
              <a:t>#include&lt;stdio.h&gt;</a:t>
            </a:r>
            <a:endParaRPr lang="en-IN" sz="5100" dirty="0"/>
          </a:p>
          <a:p>
            <a:pPr marL="0" indent="0">
              <a:buNone/>
            </a:pPr>
            <a:r>
              <a:rPr lang="en-IN" sz="5100" dirty="0"/>
              <a:t>main()</a:t>
            </a:r>
            <a:endParaRPr lang="en-IN" sz="5100" dirty="0"/>
          </a:p>
          <a:p>
            <a:pPr marL="0" indent="0">
              <a:buNone/>
            </a:pPr>
            <a:r>
              <a:rPr lang="en-IN" sz="5100" dirty="0"/>
              <a:t>{</a:t>
            </a:r>
            <a:endParaRPr lang="en-IN" sz="5100" dirty="0"/>
          </a:p>
          <a:p>
            <a:pPr marL="803275" indent="0">
              <a:buNone/>
            </a:pPr>
            <a:r>
              <a:rPr lang="en-IN" sz="5100" dirty="0"/>
              <a:t>int </a:t>
            </a:r>
            <a:r>
              <a:rPr lang="en-IN" sz="5100" dirty="0" err="1"/>
              <a:t>a,x</a:t>
            </a:r>
            <a:r>
              <a:rPr lang="en-IN" sz="5100" dirty="0"/>
              <a:t>;</a:t>
            </a:r>
            <a:endParaRPr lang="en-IN" sz="5100" dirty="0"/>
          </a:p>
          <a:p>
            <a:pPr marL="803275" indent="0">
              <a:buNone/>
            </a:pPr>
            <a:r>
              <a:rPr lang="en-IN" sz="5100" dirty="0" err="1"/>
              <a:t>printf</a:t>
            </a:r>
            <a:r>
              <a:rPr lang="en-IN" sz="5100" dirty="0"/>
              <a:t>("Enter a number\n");</a:t>
            </a:r>
            <a:endParaRPr lang="en-IN" sz="5100" dirty="0"/>
          </a:p>
          <a:p>
            <a:pPr marL="803275" indent="0">
              <a:buNone/>
            </a:pPr>
            <a:r>
              <a:rPr lang="en-IN" sz="5100" dirty="0" err="1"/>
              <a:t>scanf</a:t>
            </a:r>
            <a:r>
              <a:rPr lang="en-IN" sz="5100" dirty="0"/>
              <a:t>("%</a:t>
            </a:r>
            <a:r>
              <a:rPr lang="en-IN" sz="5100" dirty="0" err="1"/>
              <a:t>d",&amp;a</a:t>
            </a:r>
            <a:r>
              <a:rPr lang="en-IN" sz="5100" dirty="0"/>
              <a:t>);</a:t>
            </a:r>
            <a:endParaRPr lang="en-IN" sz="5100" dirty="0"/>
          </a:p>
          <a:p>
            <a:pPr marL="803275" indent="0">
              <a:buNone/>
            </a:pPr>
            <a:r>
              <a:rPr lang="en-IN" sz="5100" dirty="0"/>
              <a:t>x=a%2;</a:t>
            </a:r>
            <a:endParaRPr lang="en-IN" sz="5100" dirty="0"/>
          </a:p>
          <a:p>
            <a:pPr marL="803275" indent="0">
              <a:buNone/>
            </a:pPr>
            <a:r>
              <a:rPr lang="en-IN" sz="5100" dirty="0"/>
              <a:t>if(x==0)</a:t>
            </a:r>
            <a:endParaRPr lang="en-IN" sz="5100" dirty="0"/>
          </a:p>
          <a:p>
            <a:pPr marL="803275" indent="0">
              <a:buNone/>
            </a:pPr>
            <a:r>
              <a:rPr lang="en-IN" sz="5100" dirty="0" err="1"/>
              <a:t>printf</a:t>
            </a:r>
            <a:r>
              <a:rPr lang="en-IN" sz="5100" dirty="0"/>
              <a:t>("Number a=%d is even\</a:t>
            </a:r>
            <a:r>
              <a:rPr lang="en-IN" sz="5100" dirty="0" err="1"/>
              <a:t>n",a</a:t>
            </a:r>
            <a:r>
              <a:rPr lang="en-IN" sz="5100" dirty="0"/>
              <a:t>);</a:t>
            </a:r>
            <a:endParaRPr lang="en-IN" sz="5100" dirty="0"/>
          </a:p>
          <a:p>
            <a:pPr marL="803275" indent="0">
              <a:buNone/>
            </a:pPr>
            <a:r>
              <a:rPr lang="en-IN" sz="5100" dirty="0"/>
              <a:t>else</a:t>
            </a:r>
            <a:endParaRPr lang="en-IN" sz="5100" dirty="0"/>
          </a:p>
          <a:p>
            <a:pPr marL="803275" indent="0">
              <a:buNone/>
            </a:pPr>
            <a:r>
              <a:rPr lang="en-IN" sz="5100" dirty="0" err="1"/>
              <a:t>printf</a:t>
            </a:r>
            <a:r>
              <a:rPr lang="en-IN" sz="5100" dirty="0"/>
              <a:t>("Number a=%d is odd\</a:t>
            </a:r>
            <a:r>
              <a:rPr lang="en-IN" sz="5100" dirty="0" err="1"/>
              <a:t>n",a</a:t>
            </a:r>
            <a:r>
              <a:rPr lang="en-IN" sz="5100" dirty="0"/>
              <a:t>);</a:t>
            </a:r>
            <a:endParaRPr lang="en-IN" sz="5100" dirty="0"/>
          </a:p>
          <a:p>
            <a:pPr marL="0" indent="0">
              <a:buNone/>
            </a:pPr>
            <a:r>
              <a:rPr lang="en-IN" sz="5100" dirty="0"/>
              <a:t>}</a:t>
            </a:r>
            <a:endParaRPr lang="en-IN" sz="5100" dirty="0"/>
          </a:p>
          <a:p>
            <a:pPr marL="0" indent="0">
              <a:buNone/>
            </a:pPr>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Swap of Two Numbers, Using Two Variables</a:t>
            </a:r>
            <a:endParaRPr lang="en-IN" dirty="0"/>
          </a:p>
        </p:txBody>
      </p:sp>
      <p:sp>
        <p:nvSpPr>
          <p:cNvPr id="3" name="Content Placeholder 2"/>
          <p:cNvSpPr>
            <a:spLocks noGrp="1"/>
          </p:cNvSpPr>
          <p:nvPr>
            <p:ph idx="1"/>
          </p:nvPr>
        </p:nvSpPr>
        <p:spPr>
          <a:xfrm>
            <a:off x="838200" y="1269242"/>
            <a:ext cx="10994408" cy="5452233"/>
          </a:xfrm>
        </p:spPr>
        <p:txBody>
          <a:bodyPr>
            <a:normAutofit lnSpcReduction="10000"/>
          </a:bodyPr>
          <a:lstStyle/>
          <a:p>
            <a:pPr marL="0" indent="0">
              <a:buNone/>
            </a:pPr>
            <a:r>
              <a:rPr lang="en-IN" dirty="0"/>
              <a:t>#include&lt;stdio.h&gt;</a:t>
            </a:r>
            <a:endParaRPr lang="en-IN" dirty="0"/>
          </a:p>
          <a:p>
            <a:pPr marL="0" indent="0">
              <a:buNone/>
            </a:pPr>
            <a:r>
              <a:rPr lang="en-IN" dirty="0"/>
              <a:t>main()</a:t>
            </a:r>
            <a:endParaRPr lang="en-IN" dirty="0"/>
          </a:p>
          <a:p>
            <a:pPr marL="0" indent="0">
              <a:buNone/>
            </a:pPr>
            <a:r>
              <a:rPr lang="en-IN" dirty="0"/>
              <a:t>{</a:t>
            </a:r>
            <a:endParaRPr lang="en-IN" dirty="0"/>
          </a:p>
          <a:p>
            <a:pPr marL="0" indent="0">
              <a:buNone/>
            </a:pPr>
            <a:r>
              <a:rPr lang="en-IN" dirty="0"/>
              <a:t>int a=5, b=6;</a:t>
            </a:r>
            <a:endParaRPr lang="en-IN" dirty="0"/>
          </a:p>
          <a:p>
            <a:pPr marL="0" indent="0">
              <a:buNone/>
            </a:pPr>
            <a:r>
              <a:rPr lang="en-IN" dirty="0" err="1"/>
              <a:t>printf</a:t>
            </a:r>
            <a:r>
              <a:rPr lang="en-IN" dirty="0"/>
              <a:t>("Swap of Numbers\n");</a:t>
            </a:r>
            <a:endParaRPr lang="en-IN" dirty="0"/>
          </a:p>
          <a:p>
            <a:pPr marL="0" indent="0">
              <a:buNone/>
            </a:pPr>
            <a:r>
              <a:rPr lang="en-IN" dirty="0"/>
              <a:t>a=</a:t>
            </a:r>
            <a:r>
              <a:rPr lang="en-IN" dirty="0" err="1"/>
              <a:t>a+b</a:t>
            </a:r>
            <a:r>
              <a:rPr lang="en-IN" dirty="0"/>
              <a:t>; </a:t>
            </a:r>
            <a:r>
              <a:rPr lang="en-IN" dirty="0" err="1"/>
              <a:t>printf</a:t>
            </a:r>
            <a:r>
              <a:rPr lang="en-IN" dirty="0"/>
              <a:t>("a=%d\</a:t>
            </a:r>
            <a:r>
              <a:rPr lang="en-IN" dirty="0" err="1"/>
              <a:t>n",a</a:t>
            </a:r>
            <a:r>
              <a:rPr lang="en-IN" dirty="0"/>
              <a:t>);</a:t>
            </a:r>
            <a:endParaRPr lang="en-IN" dirty="0"/>
          </a:p>
          <a:p>
            <a:pPr marL="0" indent="0">
              <a:buNone/>
            </a:pPr>
            <a:r>
              <a:rPr lang="en-IN" dirty="0"/>
              <a:t>b=a-b; </a:t>
            </a:r>
            <a:r>
              <a:rPr lang="en-IN" dirty="0" err="1"/>
              <a:t>printf</a:t>
            </a:r>
            <a:r>
              <a:rPr lang="en-IN" dirty="0"/>
              <a:t>("b=%d\</a:t>
            </a:r>
            <a:r>
              <a:rPr lang="en-IN" dirty="0" err="1"/>
              <a:t>n",b</a:t>
            </a:r>
            <a:r>
              <a:rPr lang="en-IN" dirty="0"/>
              <a:t>);</a:t>
            </a:r>
            <a:endParaRPr lang="en-IN" dirty="0"/>
          </a:p>
          <a:p>
            <a:pPr marL="0" indent="0">
              <a:buNone/>
            </a:pPr>
            <a:r>
              <a:rPr lang="en-IN" dirty="0"/>
              <a:t>a=a-b; </a:t>
            </a:r>
            <a:r>
              <a:rPr lang="en-IN" dirty="0" err="1"/>
              <a:t>printf</a:t>
            </a:r>
            <a:r>
              <a:rPr lang="en-IN" dirty="0"/>
              <a:t>("a=%d\</a:t>
            </a:r>
            <a:r>
              <a:rPr lang="en-IN" dirty="0" err="1"/>
              <a:t>n",a</a:t>
            </a:r>
            <a:r>
              <a:rPr lang="en-IN" dirty="0"/>
              <a:t>);</a:t>
            </a:r>
            <a:endParaRPr lang="en-IN" dirty="0"/>
          </a:p>
          <a:p>
            <a:pPr marL="0" indent="0">
              <a:buNone/>
            </a:pPr>
            <a:r>
              <a:rPr lang="en-IN" dirty="0"/>
              <a:t>///b=c;</a:t>
            </a:r>
            <a:endParaRPr lang="en-IN" dirty="0"/>
          </a:p>
          <a:p>
            <a:pPr marL="0" indent="0">
              <a:buNone/>
            </a:pPr>
            <a:r>
              <a:rPr lang="en-IN" dirty="0" err="1"/>
              <a:t>printf</a:t>
            </a:r>
            <a:r>
              <a:rPr lang="en-IN" dirty="0"/>
              <a:t>("Final a=%d and b=%d",</a:t>
            </a:r>
            <a:r>
              <a:rPr lang="en-IN" dirty="0" err="1"/>
              <a:t>a,b</a:t>
            </a:r>
            <a:r>
              <a:rPr lang="en-IN" dirty="0"/>
              <a:t>);</a:t>
            </a:r>
            <a:endParaRPr lang="en-IN" dirty="0"/>
          </a:p>
          <a:p>
            <a:pPr marL="0" indent="0">
              <a:buNone/>
            </a:pPr>
            <a:r>
              <a:rPr lang="en-IN" dirty="0"/>
              <a:t>}</a:t>
            </a:r>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994409" cy="628310"/>
          </a:xfrm>
        </p:spPr>
        <p:txBody>
          <a:bodyPr>
            <a:normAutofit/>
          </a:bodyPr>
          <a:lstStyle/>
          <a:p>
            <a:r>
              <a:rPr lang="en-IN" sz="2800" dirty="0"/>
              <a:t>Interest Calculation Program</a:t>
            </a:r>
            <a:endParaRPr lang="en-IN" sz="2800" dirty="0"/>
          </a:p>
        </p:txBody>
      </p:sp>
      <p:sp>
        <p:nvSpPr>
          <p:cNvPr id="3" name="Content Placeholder 2"/>
          <p:cNvSpPr>
            <a:spLocks noGrp="1"/>
          </p:cNvSpPr>
          <p:nvPr>
            <p:ph idx="1"/>
          </p:nvPr>
        </p:nvSpPr>
        <p:spPr>
          <a:xfrm>
            <a:off x="678873" y="628310"/>
            <a:ext cx="11153735" cy="6093165"/>
          </a:xfrm>
        </p:spPr>
        <p:txBody>
          <a:bodyPr>
            <a:normAutofit fontScale="47500" lnSpcReduction="20000"/>
          </a:bodyPr>
          <a:lstStyle/>
          <a:p>
            <a:pPr marL="0" indent="0">
              <a:buNone/>
            </a:pPr>
            <a:r>
              <a:rPr lang="en-IN" sz="4000" dirty="0"/>
              <a:t>#include&lt;stdio.h&gt;</a:t>
            </a:r>
            <a:endParaRPr lang="en-IN" sz="4000" dirty="0"/>
          </a:p>
          <a:p>
            <a:pPr marL="0" indent="0">
              <a:buNone/>
            </a:pPr>
            <a:r>
              <a:rPr lang="en-IN" sz="4000" dirty="0"/>
              <a:t>#define </a:t>
            </a:r>
            <a:r>
              <a:rPr lang="en-IN" sz="4000" dirty="0">
                <a:highlight>
                  <a:srgbClr val="FFFF00"/>
                </a:highlight>
              </a:rPr>
              <a:t>PERIOD 10</a:t>
            </a:r>
            <a:endParaRPr lang="en-IN" sz="4000" dirty="0">
              <a:highlight>
                <a:srgbClr val="FFFF00"/>
              </a:highlight>
            </a:endParaRPr>
          </a:p>
          <a:p>
            <a:pPr marL="0" indent="0">
              <a:buNone/>
            </a:pPr>
            <a:r>
              <a:rPr lang="en-IN" sz="4000" dirty="0"/>
              <a:t>#define PRINCIPAL 5000.00</a:t>
            </a:r>
            <a:endParaRPr lang="en-IN" sz="4000" dirty="0"/>
          </a:p>
          <a:p>
            <a:pPr marL="0" indent="0">
              <a:buNone/>
            </a:pPr>
            <a:r>
              <a:rPr lang="en-IN" sz="4000" dirty="0"/>
              <a:t>void main()</a:t>
            </a:r>
            <a:endParaRPr lang="en-IN" sz="4000" dirty="0"/>
          </a:p>
          <a:p>
            <a:pPr marL="0" indent="0">
              <a:buNone/>
            </a:pPr>
            <a:r>
              <a:rPr lang="en-IN" sz="4000" dirty="0"/>
              <a:t>{</a:t>
            </a:r>
            <a:endParaRPr lang="en-IN" sz="4000" dirty="0"/>
          </a:p>
          <a:p>
            <a:pPr marL="720725" indent="0">
              <a:buNone/>
            </a:pPr>
            <a:r>
              <a:rPr lang="en-IN" sz="4000" dirty="0"/>
              <a:t>int year;</a:t>
            </a:r>
            <a:endParaRPr lang="en-IN" sz="4000" dirty="0"/>
          </a:p>
          <a:p>
            <a:pPr marL="720725" indent="0">
              <a:buNone/>
            </a:pPr>
            <a:r>
              <a:rPr lang="en-IN" sz="4000" dirty="0"/>
              <a:t>float amount, value, </a:t>
            </a:r>
            <a:r>
              <a:rPr lang="en-IN" sz="4000" dirty="0" err="1"/>
              <a:t>Inrate</a:t>
            </a:r>
            <a:r>
              <a:rPr lang="en-IN" sz="4000" dirty="0"/>
              <a:t>;</a:t>
            </a:r>
            <a:endParaRPr lang="en-IN" sz="4000" dirty="0"/>
          </a:p>
          <a:p>
            <a:pPr marL="720725" indent="0">
              <a:buNone/>
            </a:pPr>
            <a:r>
              <a:rPr lang="en-IN" sz="4000" dirty="0"/>
              <a:t>amount=</a:t>
            </a:r>
            <a:r>
              <a:rPr lang="en-IN" sz="4000" dirty="0">
                <a:highlight>
                  <a:srgbClr val="00FF00"/>
                </a:highlight>
              </a:rPr>
              <a:t>PRINCIPAL</a:t>
            </a:r>
            <a:r>
              <a:rPr lang="en-IN" sz="4000" dirty="0"/>
              <a:t>;</a:t>
            </a:r>
            <a:endParaRPr lang="en-IN" sz="4000" dirty="0"/>
          </a:p>
          <a:p>
            <a:pPr marL="720725" indent="0">
              <a:buNone/>
            </a:pPr>
            <a:r>
              <a:rPr lang="en-IN" sz="4000" dirty="0" err="1"/>
              <a:t>inrate</a:t>
            </a:r>
            <a:r>
              <a:rPr lang="en-IN" sz="4000" dirty="0"/>
              <a:t>=0.11;</a:t>
            </a:r>
            <a:endParaRPr lang="en-IN" sz="4000" dirty="0"/>
          </a:p>
          <a:p>
            <a:pPr marL="720725" indent="0">
              <a:buNone/>
            </a:pPr>
            <a:r>
              <a:rPr lang="en-IN" sz="4000" dirty="0"/>
              <a:t>year=0;</a:t>
            </a:r>
            <a:endParaRPr lang="en-IN" sz="4000" dirty="0"/>
          </a:p>
          <a:p>
            <a:pPr marL="720725" indent="0">
              <a:buNone/>
            </a:pPr>
            <a:r>
              <a:rPr lang="en-IN" sz="4000" dirty="0"/>
              <a:t>while(year&lt;=</a:t>
            </a:r>
            <a:r>
              <a:rPr lang="en-IN" sz="4000" dirty="0">
                <a:highlight>
                  <a:srgbClr val="FFFF00"/>
                </a:highlight>
              </a:rPr>
              <a:t>PERIOD</a:t>
            </a:r>
            <a:r>
              <a:rPr lang="en-IN" sz="4000" dirty="0"/>
              <a:t>)</a:t>
            </a:r>
            <a:endParaRPr lang="en-IN" sz="4000" dirty="0"/>
          </a:p>
          <a:p>
            <a:pPr marL="720725" indent="0">
              <a:buNone/>
            </a:pPr>
            <a:r>
              <a:rPr lang="en-IN" sz="4000" dirty="0"/>
              <a:t>{</a:t>
            </a:r>
            <a:endParaRPr lang="en-IN" sz="4000" dirty="0"/>
          </a:p>
          <a:p>
            <a:pPr marL="720725" indent="0">
              <a:buNone/>
            </a:pPr>
            <a:r>
              <a:rPr lang="en-IN" sz="4000" dirty="0"/>
              <a:t>   </a:t>
            </a:r>
            <a:r>
              <a:rPr lang="en-IN" sz="4000" dirty="0" err="1"/>
              <a:t>printf</a:t>
            </a:r>
            <a:r>
              <a:rPr lang="en-IN" sz="4000" dirty="0"/>
              <a:t>("year=%2d and amount=%8.2f\</a:t>
            </a:r>
            <a:r>
              <a:rPr lang="en-IN" sz="4000" dirty="0" err="1"/>
              <a:t>n",year</a:t>
            </a:r>
            <a:r>
              <a:rPr lang="en-IN" sz="4000"/>
              <a:t>, amount</a:t>
            </a:r>
            <a:r>
              <a:rPr lang="en-IN" sz="4000" dirty="0"/>
              <a:t>);</a:t>
            </a:r>
            <a:endParaRPr lang="en-IN" sz="4000" dirty="0"/>
          </a:p>
          <a:p>
            <a:pPr marL="720725" indent="0">
              <a:buNone/>
            </a:pPr>
            <a:r>
              <a:rPr lang="en-IN" sz="4000" dirty="0"/>
              <a:t>   value=amount=</a:t>
            </a:r>
            <a:r>
              <a:rPr lang="en-IN" sz="4000" dirty="0" err="1"/>
              <a:t>amount+inrate</a:t>
            </a:r>
            <a:r>
              <a:rPr lang="en-IN" sz="4000" dirty="0"/>
              <a:t>*amount;</a:t>
            </a:r>
            <a:endParaRPr lang="en-IN" sz="4000" dirty="0"/>
          </a:p>
          <a:p>
            <a:pPr marL="720725" indent="0">
              <a:buNone/>
            </a:pPr>
            <a:r>
              <a:rPr lang="en-IN" sz="4000" dirty="0"/>
              <a:t>   year=year+1;</a:t>
            </a:r>
            <a:endParaRPr lang="en-IN" sz="4000" dirty="0"/>
          </a:p>
          <a:p>
            <a:pPr marL="720725" indent="0">
              <a:buNone/>
            </a:pPr>
            <a:r>
              <a:rPr lang="en-IN" sz="4000" dirty="0"/>
              <a:t>   amount=value;</a:t>
            </a:r>
            <a:endParaRPr lang="en-IN" sz="4000" dirty="0"/>
          </a:p>
          <a:p>
            <a:pPr marL="720725" indent="0">
              <a:buNone/>
            </a:pPr>
            <a:r>
              <a:rPr lang="en-IN" sz="4000" dirty="0"/>
              <a:t>}</a:t>
            </a:r>
            <a:endParaRPr lang="en-IN" sz="4000" dirty="0"/>
          </a:p>
          <a:p>
            <a:pPr marL="0" indent="0">
              <a:buNone/>
            </a:pPr>
            <a:r>
              <a:rPr lang="en-IN" sz="4000" dirty="0"/>
              <a:t>}</a:t>
            </a:r>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95" y="0"/>
            <a:ext cx="10994409" cy="628310"/>
          </a:xfrm>
        </p:spPr>
        <p:txBody>
          <a:bodyPr>
            <a:normAutofit fontScale="90000"/>
          </a:bodyPr>
          <a:lstStyle/>
          <a:p>
            <a:r>
              <a:rPr lang="en-IN" dirty="0"/>
              <a:t>Subroutine Call Program</a:t>
            </a:r>
            <a:endParaRPr lang="en-IN" dirty="0"/>
          </a:p>
        </p:txBody>
      </p:sp>
      <p:sp>
        <p:nvSpPr>
          <p:cNvPr id="3" name="Content Placeholder 2"/>
          <p:cNvSpPr>
            <a:spLocks noGrp="1"/>
          </p:cNvSpPr>
          <p:nvPr>
            <p:ph idx="1"/>
          </p:nvPr>
        </p:nvSpPr>
        <p:spPr>
          <a:xfrm>
            <a:off x="838200" y="628310"/>
            <a:ext cx="10994408" cy="6093165"/>
          </a:xfrm>
        </p:spPr>
        <p:txBody>
          <a:bodyPr>
            <a:normAutofit fontScale="85000" lnSpcReduction="20000"/>
          </a:bodyPr>
          <a:lstStyle/>
          <a:p>
            <a:pPr marL="0" indent="0">
              <a:buNone/>
            </a:pPr>
            <a:r>
              <a:rPr lang="en-IN" dirty="0"/>
              <a:t>#include&lt;stdio.h&gt;</a:t>
            </a:r>
            <a:endParaRPr lang="en-IN" dirty="0"/>
          </a:p>
          <a:p>
            <a:pPr marL="0" indent="0">
              <a:buNone/>
            </a:pPr>
            <a:r>
              <a:rPr lang="en-IN" dirty="0"/>
              <a:t>main()</a:t>
            </a:r>
            <a:endParaRPr lang="en-IN" dirty="0"/>
          </a:p>
          <a:p>
            <a:pPr marL="0" indent="0">
              <a:buNone/>
            </a:pPr>
            <a:r>
              <a:rPr lang="en-IN" dirty="0"/>
              <a:t>{</a:t>
            </a:r>
            <a:endParaRPr lang="en-IN" dirty="0"/>
          </a:p>
          <a:p>
            <a:pPr marL="0" indent="0">
              <a:buNone/>
            </a:pPr>
            <a:r>
              <a:rPr lang="en-IN" dirty="0"/>
              <a:t>int a, b, c;</a:t>
            </a:r>
            <a:endParaRPr lang="en-IN" dirty="0"/>
          </a:p>
          <a:p>
            <a:pPr marL="0" indent="0">
              <a:buNone/>
            </a:pPr>
            <a:r>
              <a:rPr lang="en-IN" dirty="0"/>
              <a:t>a=5; b=6;</a:t>
            </a:r>
            <a:endParaRPr lang="en-IN" dirty="0"/>
          </a:p>
          <a:p>
            <a:pPr marL="0" indent="0">
              <a:buNone/>
            </a:pPr>
            <a:r>
              <a:rPr lang="en-IN" dirty="0"/>
              <a:t>c=</a:t>
            </a:r>
            <a:r>
              <a:rPr lang="en-IN" dirty="0" err="1">
                <a:highlight>
                  <a:srgbClr val="FFFF00"/>
                </a:highlight>
              </a:rPr>
              <a:t>mul</a:t>
            </a:r>
            <a:r>
              <a:rPr lang="en-IN" dirty="0">
                <a:highlight>
                  <a:srgbClr val="FFFF00"/>
                </a:highlight>
              </a:rPr>
              <a:t>(</a:t>
            </a:r>
            <a:r>
              <a:rPr lang="en-IN" dirty="0" err="1">
                <a:highlight>
                  <a:srgbClr val="FFFF00"/>
                </a:highlight>
              </a:rPr>
              <a:t>a,b</a:t>
            </a:r>
            <a:r>
              <a:rPr lang="en-IN" dirty="0">
                <a:highlight>
                  <a:srgbClr val="FFFF00"/>
                </a:highlight>
              </a:rPr>
              <a:t>);</a:t>
            </a:r>
            <a:endParaRPr lang="en-IN" dirty="0">
              <a:highlight>
                <a:srgbClr val="FFFF00"/>
              </a:highlight>
            </a:endParaRPr>
          </a:p>
          <a:p>
            <a:pPr marL="0" indent="0">
              <a:buNone/>
            </a:pPr>
            <a:r>
              <a:rPr lang="en-IN" dirty="0" err="1"/>
              <a:t>printf</a:t>
            </a:r>
            <a:r>
              <a:rPr lang="en-IN" dirty="0"/>
              <a:t>("</a:t>
            </a:r>
            <a:r>
              <a:rPr lang="en-IN" dirty="0" err="1"/>
              <a:t>multplcaton</a:t>
            </a:r>
            <a:r>
              <a:rPr lang="en-IN" dirty="0"/>
              <a:t> of a=%d and b=%d is = %d",</a:t>
            </a:r>
            <a:r>
              <a:rPr lang="en-IN" dirty="0" err="1"/>
              <a:t>a,b,c</a:t>
            </a:r>
            <a:r>
              <a:rPr lang="en-IN" dirty="0"/>
              <a:t>);</a:t>
            </a:r>
            <a:endParaRPr lang="en-IN" dirty="0"/>
          </a:p>
          <a:p>
            <a:pPr marL="0" indent="0">
              <a:buNone/>
            </a:pPr>
            <a:r>
              <a:rPr lang="en-IN" dirty="0"/>
              <a:t>}</a:t>
            </a:r>
            <a:endParaRPr lang="en-IN" dirty="0"/>
          </a:p>
          <a:p>
            <a:pPr marL="0" indent="0">
              <a:buNone/>
            </a:pPr>
            <a:r>
              <a:rPr lang="en-IN" dirty="0">
                <a:highlight>
                  <a:srgbClr val="FFFF00"/>
                </a:highlight>
              </a:rPr>
              <a:t>    int </a:t>
            </a:r>
            <a:r>
              <a:rPr lang="en-IN" dirty="0" err="1">
                <a:highlight>
                  <a:srgbClr val="FFFF00"/>
                </a:highlight>
              </a:rPr>
              <a:t>mul</a:t>
            </a:r>
            <a:r>
              <a:rPr lang="en-IN" dirty="0">
                <a:highlight>
                  <a:srgbClr val="FFFF00"/>
                </a:highlight>
              </a:rPr>
              <a:t>(int </a:t>
            </a:r>
            <a:r>
              <a:rPr lang="en-IN" dirty="0" err="1">
                <a:highlight>
                  <a:srgbClr val="FFFF00"/>
                </a:highlight>
              </a:rPr>
              <a:t>x,int</a:t>
            </a:r>
            <a:r>
              <a:rPr lang="en-IN" dirty="0">
                <a:highlight>
                  <a:srgbClr val="FFFF00"/>
                </a:highlight>
              </a:rPr>
              <a:t> y)</a:t>
            </a:r>
            <a:endParaRPr lang="en-IN" dirty="0">
              <a:highlight>
                <a:srgbClr val="FFFF00"/>
              </a:highlight>
            </a:endParaRPr>
          </a:p>
          <a:p>
            <a:pPr marL="0" indent="0">
              <a:buNone/>
            </a:pPr>
            <a:r>
              <a:rPr lang="en-IN" dirty="0">
                <a:highlight>
                  <a:srgbClr val="FFFF00"/>
                </a:highlight>
              </a:rPr>
              <a:t>    {</a:t>
            </a:r>
            <a:endParaRPr lang="en-IN" dirty="0">
              <a:highlight>
                <a:srgbClr val="FFFF00"/>
              </a:highlight>
            </a:endParaRPr>
          </a:p>
          <a:p>
            <a:pPr marL="0" indent="0">
              <a:buNone/>
            </a:pPr>
            <a:r>
              <a:rPr lang="en-IN" dirty="0">
                <a:highlight>
                  <a:srgbClr val="FFFF00"/>
                </a:highlight>
              </a:rPr>
              <a:t>        int p;</a:t>
            </a:r>
            <a:endParaRPr lang="en-IN" dirty="0">
              <a:highlight>
                <a:srgbClr val="FFFF00"/>
              </a:highlight>
            </a:endParaRPr>
          </a:p>
          <a:p>
            <a:pPr marL="0" indent="0">
              <a:buNone/>
            </a:pPr>
            <a:r>
              <a:rPr lang="en-IN" dirty="0">
                <a:highlight>
                  <a:srgbClr val="FFFF00"/>
                </a:highlight>
              </a:rPr>
              <a:t>        {</a:t>
            </a:r>
            <a:endParaRPr lang="en-IN" dirty="0">
              <a:highlight>
                <a:srgbClr val="FFFF00"/>
              </a:highlight>
            </a:endParaRPr>
          </a:p>
          <a:p>
            <a:pPr marL="0" indent="0">
              <a:buNone/>
            </a:pPr>
            <a:r>
              <a:rPr lang="en-IN" dirty="0">
                <a:highlight>
                  <a:srgbClr val="FFFF00"/>
                </a:highlight>
              </a:rPr>
              <a:t>            p=x*y;</a:t>
            </a:r>
            <a:endParaRPr lang="en-IN" dirty="0">
              <a:highlight>
                <a:srgbClr val="FFFF00"/>
              </a:highlight>
            </a:endParaRPr>
          </a:p>
          <a:p>
            <a:pPr marL="0" indent="0">
              <a:buNone/>
            </a:pPr>
            <a:r>
              <a:rPr lang="en-IN" dirty="0">
                <a:highlight>
                  <a:srgbClr val="FFFF00"/>
                </a:highlight>
              </a:rPr>
              <a:t>            return p;</a:t>
            </a:r>
            <a:endParaRPr lang="en-IN" dirty="0">
              <a:highlight>
                <a:srgbClr val="FFFF00"/>
              </a:highlight>
            </a:endParaRPr>
          </a:p>
          <a:p>
            <a:pPr marL="0" indent="0">
              <a:buNone/>
            </a:pPr>
            <a:r>
              <a:rPr lang="en-IN" dirty="0">
                <a:highlight>
                  <a:srgbClr val="FFFF00"/>
                </a:highlight>
              </a:rPr>
              <a:t>        }</a:t>
            </a:r>
            <a:endParaRPr lang="en-IN" dirty="0">
              <a:highlight>
                <a:srgbClr val="FFFF00"/>
              </a:highlight>
            </a:endParaRPr>
          </a:p>
          <a:p>
            <a:pPr marL="0" indent="0">
              <a:buNone/>
            </a:pPr>
            <a:r>
              <a:rPr lang="en-IN" dirty="0">
                <a:highlight>
                  <a:srgbClr val="FFFF00"/>
                </a:highlight>
              </a:rPr>
              <a:t>    }</a:t>
            </a:r>
            <a:endParaRPr lang="en-IN" dirty="0">
              <a:highlight>
                <a:srgbClr val="FFFF00"/>
              </a:highlight>
            </a:endParaRPr>
          </a:p>
          <a:p>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083595" cy="1325563"/>
          </a:xfrm>
        </p:spPr>
        <p:txBody>
          <a:bodyPr>
            <a:normAutofit/>
          </a:bodyPr>
          <a:lstStyle/>
          <a:p>
            <a:r>
              <a:rPr lang="en-US" dirty="0"/>
              <a:t>Compilation Process Example</a:t>
            </a:r>
            <a:endParaRPr lang="en-IN" dirty="0"/>
          </a:p>
        </p:txBody>
      </p:sp>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pic>
        <p:nvPicPr>
          <p:cNvPr id="2050" name="Picture 2" descr="Compilation process in c"/>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563299" y="591290"/>
            <a:ext cx="2614459" cy="64597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a:xfrm>
            <a:off x="3430422" y="484741"/>
            <a:ext cx="5372100" cy="514350"/>
          </a:xfrm>
        </p:spPr>
        <p:txBody>
          <a:bodyPr>
            <a:normAutofit fontScale="90000"/>
          </a:bodyPr>
          <a:lstStyle/>
          <a:p>
            <a:pPr algn="ctr"/>
            <a:r>
              <a:rPr lang="en-US" altLang="en-US" b="1"/>
              <a:t>C Tokens</a:t>
            </a:r>
            <a:endParaRPr lang="en-US" altLang="en-US" b="1" dirty="0"/>
          </a:p>
        </p:txBody>
      </p:sp>
      <p:sp>
        <p:nvSpPr>
          <p:cNvPr id="6" name="Content Placeholder 5"/>
          <p:cNvSpPr>
            <a:spLocks noGrp="1"/>
          </p:cNvSpPr>
          <p:nvPr>
            <p:ph idx="1"/>
          </p:nvPr>
        </p:nvSpPr>
        <p:spPr>
          <a:xfrm>
            <a:off x="239086" y="1631191"/>
            <a:ext cx="3208997" cy="4907721"/>
          </a:xfrm>
        </p:spPr>
        <p:txBody>
          <a:bodyPr>
            <a:normAutofit/>
          </a:bodyPr>
          <a:lstStyle/>
          <a:p>
            <a:pPr algn="just">
              <a:buFont typeface="Wingdings" panose="05000000000000000000" pitchFamily="2" charset="2"/>
              <a:buChar char="ü"/>
            </a:pPr>
            <a:r>
              <a:rPr lang="en-IN" sz="2400" dirty="0"/>
              <a:t>A token is a </a:t>
            </a:r>
            <a:r>
              <a:rPr lang="en-IN" sz="2400" b="1" dirty="0"/>
              <a:t>group of characters that logically belong together.</a:t>
            </a:r>
            <a:endParaRPr lang="en-IN" sz="2400" b="1" dirty="0"/>
          </a:p>
          <a:p>
            <a:pPr algn="just">
              <a:buFont typeface="Wingdings" panose="05000000000000000000" pitchFamily="2" charset="2"/>
              <a:buChar char="ü"/>
            </a:pPr>
            <a:r>
              <a:rPr lang="en-IN" sz="2400" dirty="0"/>
              <a:t>The programmer writes a program by using tokens.</a:t>
            </a:r>
            <a:endParaRPr lang="en-IN" sz="2400" dirty="0"/>
          </a:p>
          <a:p>
            <a:pPr algn="just">
              <a:buFont typeface="Wingdings" panose="05000000000000000000" pitchFamily="2" charset="2"/>
              <a:buChar char="ü"/>
            </a:pPr>
            <a:r>
              <a:rPr lang="en-IN" sz="2400" dirty="0"/>
              <a:t>C uses the following types of tokens. </a:t>
            </a:r>
            <a:endParaRPr lang="en-IN" sz="2400" dirty="0"/>
          </a:p>
        </p:txBody>
      </p:sp>
      <p:sp>
        <p:nvSpPr>
          <p:cNvPr id="378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557530" indent="-214630">
              <a:defRPr>
                <a:solidFill>
                  <a:schemeClr val="tx1"/>
                </a:solidFill>
                <a:latin typeface="Arial" panose="020B0604020202020204" pitchFamily="34" charset="0"/>
              </a:defRPr>
            </a:lvl2pPr>
            <a:lvl3pPr marL="857250" indent="-171450">
              <a:defRPr>
                <a:solidFill>
                  <a:schemeClr val="tx1"/>
                </a:solidFill>
                <a:latin typeface="Arial" panose="020B0604020202020204" pitchFamily="34" charset="0"/>
              </a:defRPr>
            </a:lvl3pPr>
            <a:lvl4pPr marL="1200150" indent="-171450">
              <a:defRPr>
                <a:solidFill>
                  <a:schemeClr val="tx1"/>
                </a:solidFill>
                <a:latin typeface="Arial" panose="020B0604020202020204" pitchFamily="34" charset="0"/>
              </a:defRPr>
            </a:lvl4pPr>
            <a:lvl5pPr marL="1543050" indent="-17145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fld id="{E8300A39-1960-4393-892C-AC93ACC834F5}" type="slidenum">
              <a:rPr lang="en-US" altLang="en-US" b="1" smtClean="0"/>
            </a:fld>
            <a:endParaRPr lang="en-US" altLang="en-US" b="1"/>
          </a:p>
        </p:txBody>
      </p:sp>
      <p:graphicFrame>
        <p:nvGraphicFramePr>
          <p:cNvPr id="5" name="Diagram 4"/>
          <p:cNvGraphicFramePr/>
          <p:nvPr/>
        </p:nvGraphicFramePr>
        <p:xfrm>
          <a:off x="3742006" y="937683"/>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
        <p:nvSpPr>
          <p:cNvPr id="4" name="Slide Number Placeholder 3"/>
          <p:cNvSpPr>
            <a:spLocks noGrp="1"/>
          </p:cNvSpPr>
          <p:nvPr>
            <p:ph type="sldNum" sz="quarter" idx="12"/>
          </p:nvPr>
        </p:nvSpPr>
        <p:spPr/>
        <p:txBody>
          <a:bodyPr/>
          <a:p>
            <a:fld id="{24BEA51C-495D-44A2-B925-9AAC4BD9F0A2}" type="slidenum">
              <a:rPr lang="en-IN" smtClean="0"/>
            </a:fld>
            <a:endParaRPr lang="en-IN"/>
          </a:p>
        </p:txBody>
      </p:sp>
      <p:pic>
        <p:nvPicPr>
          <p:cNvPr id="5" name="Picture 4" descr="C_keywords"/>
          <p:cNvPicPr>
            <a:picLocks noChangeAspect="1"/>
          </p:cNvPicPr>
          <p:nvPr/>
        </p:nvPicPr>
        <p:blipFill>
          <a:blip r:embed="rId1"/>
          <a:stretch>
            <a:fillRect/>
          </a:stretch>
        </p:blipFill>
        <p:spPr>
          <a:xfrm>
            <a:off x="838835" y="661670"/>
            <a:ext cx="10048240" cy="60604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4" name="Slide Number Placeholder 3"/>
          <p:cNvSpPr>
            <a:spLocks noGrp="1"/>
          </p:cNvSpPr>
          <p:nvPr>
            <p:ph type="sldNum" sz="quarter" idx="12"/>
          </p:nvPr>
        </p:nvSpPr>
        <p:spPr/>
        <p:txBody>
          <a:bodyPr/>
          <a:p>
            <a:fld id="{24BEA51C-495D-44A2-B925-9AAC4BD9F0A2}" type="slidenum">
              <a:rPr lang="en-IN" smtClean="0"/>
            </a:fld>
            <a:endParaRPr lang="en-IN"/>
          </a:p>
        </p:txBody>
      </p:sp>
      <p:sp>
        <p:nvSpPr>
          <p:cNvPr id="7" name="Content Placeholder 6"/>
          <p:cNvSpPr/>
          <p:nvPr>
            <p:ph idx="1"/>
          </p:nvPr>
        </p:nvSpPr>
        <p:spPr/>
        <p:txBody>
          <a:bodyPr/>
          <a:p>
            <a:endParaRPr lang="en-US"/>
          </a:p>
        </p:txBody>
      </p:sp>
      <p:pic>
        <p:nvPicPr>
          <p:cNvPr id="8" name="Picture 7" descr="Operators_in_C"/>
          <p:cNvPicPr>
            <a:picLocks noChangeAspect="1"/>
          </p:cNvPicPr>
          <p:nvPr/>
        </p:nvPicPr>
        <p:blipFill>
          <a:blip r:embed="rId1"/>
          <a:stretch>
            <a:fillRect/>
          </a:stretch>
        </p:blipFill>
        <p:spPr>
          <a:xfrm>
            <a:off x="0" y="0"/>
            <a:ext cx="12192000"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Simple C program</a:t>
            </a:r>
            <a:endParaRPr lang="en-US"/>
          </a:p>
        </p:txBody>
      </p:sp>
      <p:pic>
        <p:nvPicPr>
          <p:cNvPr id="7" name="Picture 2" descr="Image result for structure of a C program"/>
          <p:cNvPicPr>
            <a:picLocks noGrp="1" noChangeAspect="1" noChangeArrowheads="1"/>
          </p:cNvPicPr>
          <p:nvPr>
            <p:ph idx="1"/>
          </p:nvPr>
        </p:nvPicPr>
        <p:blipFill>
          <a:blip r:embed="rId1">
            <a:extLst>
              <a:ext uri="{28A0092B-C50C-407E-A947-70E740481C1C}">
                <a14:useLocalDpi xmlns:a14="http://schemas.microsoft.com/office/drawing/2010/main" val="0"/>
              </a:ext>
            </a:extLst>
          </a:blip>
          <a:stretch>
            <a:fillRect/>
          </a:stretch>
        </p:blipFill>
        <p:spPr bwMode="auto">
          <a:xfrm>
            <a:off x="3500437" y="2348706"/>
            <a:ext cx="5191125" cy="3305175"/>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BEA51C-495D-44A2-B925-9AAC4BD9F0A2}" type="slidenum">
              <a:rPr lang="en-IN" smtClean="0"/>
            </a:fld>
            <a:endParaRPr lang="en-IN"/>
          </a:p>
        </p:txBody>
      </p:sp>
      <p:pic>
        <p:nvPicPr>
          <p:cNvPr id="1026" name="Picture 2"/>
          <p:cNvPicPr>
            <a:picLocks noChangeAspect="1" noChangeArrowheads="1"/>
          </p:cNvPicPr>
          <p:nvPr/>
        </p:nvPicPr>
        <p:blipFill rotWithShape="1">
          <a:blip r:embed="rId1">
            <a:extLst>
              <a:ext uri="{28A0092B-C50C-407E-A947-70E740481C1C}">
                <a14:useLocalDpi xmlns:a14="http://schemas.microsoft.com/office/drawing/2010/main" val="0"/>
              </a:ext>
            </a:extLst>
          </a:blip>
          <a:srcRect l="8323" t="9557" r="9806" b="12859"/>
          <a:stretch>
            <a:fillRect/>
          </a:stretch>
        </p:blipFill>
        <p:spPr bwMode="auto">
          <a:xfrm>
            <a:off x="2364658" y="1356032"/>
            <a:ext cx="8062451" cy="44791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Hello world program</a:t>
            </a:r>
            <a:endParaRPr lang="en-US"/>
          </a:p>
        </p:txBody>
      </p:sp>
      <p:pic>
        <p:nvPicPr>
          <p:cNvPr id="7" name="Picture 2" descr="Image result for structure of a C program"/>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1593486" y="1501726"/>
            <a:ext cx="9472158" cy="3854548"/>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24BEA51C-495D-44A2-B925-9AAC4BD9F0A2}" type="slidenum">
              <a:rPr lang="en-IN" smtClean="0"/>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700"/>
              <a:t>Structure of C program</a:t>
            </a:r>
            <a:endParaRPr lang="en-US" sz="3700"/>
          </a:p>
        </p:txBody>
      </p:sp>
      <p:sp>
        <p:nvSpPr>
          <p:cNvPr id="6" name="Slide Number Placeholder 5"/>
          <p:cNvSpPr>
            <a:spLocks noGrp="1"/>
          </p:cNvSpPr>
          <p:nvPr>
            <p:ph type="sldNum" sz="quarter" idx="12"/>
          </p:nvPr>
        </p:nvSpPr>
        <p:spPr/>
        <p:txBody>
          <a:bodyPr anchor="ctr">
            <a:normAutofit/>
          </a:bodyPr>
          <a:lstStyle/>
          <a:p>
            <a:pPr>
              <a:spcAft>
                <a:spcPts val="600"/>
              </a:spcAft>
            </a:pPr>
            <a:fld id="{24BEA51C-495D-44A2-B925-9AAC4BD9F0A2}" type="slidenum">
              <a:rPr lang="en-IN" smtClean="0"/>
            </a:fld>
            <a:endParaRPr lang="en-IN"/>
          </a:p>
        </p:txBody>
      </p:sp>
      <p:sp>
        <p:nvSpPr>
          <p:cNvPr id="3" name="TextBox 2"/>
          <p:cNvSpPr txBox="1"/>
          <p:nvPr/>
        </p:nvSpPr>
        <p:spPr>
          <a:xfrm>
            <a:off x="1772528" y="1580132"/>
            <a:ext cx="9101797" cy="4339650"/>
          </a:xfrm>
          <a:prstGeom prst="rect">
            <a:avLst/>
          </a:prstGeom>
          <a:solidFill>
            <a:schemeClr val="accent1"/>
          </a:solidFill>
        </p:spPr>
        <p:txBody>
          <a:bodyPr wrap="square" rtlCol="0">
            <a:spAutoFit/>
          </a:bodyPr>
          <a:lstStyle/>
          <a:p>
            <a:r>
              <a:rPr lang="en-IN" sz="2400" dirty="0">
                <a:solidFill>
                  <a:schemeClr val="bg1"/>
                </a:solidFill>
                <a:latin typeface="Abadi" panose="020B0604020104020204" pitchFamily="34" charset="0"/>
              </a:rPr>
              <a:t>#incude&lt;stdio.h&gt;</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void main()</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printf</a:t>
            </a:r>
            <a:r>
              <a:rPr lang="en-IN" sz="2400" dirty="0">
                <a:solidFill>
                  <a:schemeClr val="bg1"/>
                </a:solidFill>
                <a:latin typeface="Abadi" panose="020B0604020104020204" pitchFamily="34" charset="0"/>
              </a:rPr>
              <a:t>(“I love programming\n”); /*new line*/</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printf</a:t>
            </a:r>
            <a:r>
              <a:rPr lang="en-IN" sz="2400" dirty="0">
                <a:solidFill>
                  <a:schemeClr val="bg1"/>
                </a:solidFill>
                <a:latin typeface="Abadi" panose="020B0604020104020204" pitchFamily="34" charset="0"/>
              </a:rPr>
              <a:t>(“You can learn it easily ”); /*add comment*/</a:t>
            </a:r>
            <a:endParaRPr lang="en-IN" sz="2400" dirty="0">
              <a:solidFill>
                <a:schemeClr val="bg1"/>
              </a:solidFill>
              <a:latin typeface="Abadi" panose="020B0604020104020204" pitchFamily="34" charset="0"/>
            </a:endParaRPr>
          </a:p>
          <a:p>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         </a:t>
            </a:r>
            <a:r>
              <a:rPr lang="en-IN" sz="2400" dirty="0" err="1">
                <a:solidFill>
                  <a:schemeClr val="bg1"/>
                </a:solidFill>
                <a:latin typeface="Abadi" panose="020B0604020104020204" pitchFamily="34" charset="0"/>
              </a:rPr>
              <a:t>printf</a:t>
            </a:r>
            <a:r>
              <a:rPr lang="en-IN" sz="2400" dirty="0">
                <a:solidFill>
                  <a:schemeClr val="bg1"/>
                </a:solidFill>
                <a:latin typeface="Abadi" panose="020B0604020104020204" pitchFamily="34" charset="0"/>
              </a:rPr>
              <a:t>(“easily\n”);</a:t>
            </a:r>
            <a:endParaRPr lang="en-IN" sz="2400" dirty="0">
              <a:solidFill>
                <a:schemeClr val="bg1"/>
              </a:solidFill>
              <a:latin typeface="Abadi" panose="020B0604020104020204" pitchFamily="34" charset="0"/>
            </a:endParaRPr>
          </a:p>
          <a:p>
            <a:r>
              <a:rPr lang="en-IN" sz="2400" dirty="0">
                <a:solidFill>
                  <a:schemeClr val="bg1"/>
                </a:solidFill>
                <a:latin typeface="Abadi" panose="020B0604020104020204" pitchFamily="34" charset="0"/>
              </a:rPr>
              <a:t>}</a:t>
            </a:r>
            <a:endParaRPr lang="en-IN" sz="2400" dirty="0">
              <a:solidFill>
                <a:schemeClr val="bg1"/>
              </a:solidFill>
              <a:latin typeface="Abadi" panose="020B0604020104020204" pitchFamily="34" charset="0"/>
            </a:endParaRPr>
          </a:p>
          <a:p>
            <a:endParaRPr lang="en-IN" dirty="0">
              <a:solidFill>
                <a:schemeClr val="bg1"/>
              </a:solidFill>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4C0FF2-0563-4256-8DB7-9CAF83BF46DC}">
  <ds:schemaRefs/>
</ds:datastoreItem>
</file>

<file path=customXml/itemProps2.xml><?xml version="1.0" encoding="utf-8"?>
<ds:datastoreItem xmlns:ds="http://schemas.openxmlformats.org/officeDocument/2006/customXml" ds:itemID="{545E7F43-3EF1-4365-8EF6-5052B6C93F2D}">
  <ds:schemaRefs/>
</ds:datastoreItem>
</file>

<file path=customXml/itemProps3.xml><?xml version="1.0" encoding="utf-8"?>
<ds:datastoreItem xmlns:ds="http://schemas.openxmlformats.org/officeDocument/2006/customXml" ds:itemID="{D35375C1-DDFC-4F44-8D3E-696D7374B3AA}">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0</TotalTime>
  <Words>4860</Words>
  <Application>WPS Presentation</Application>
  <PresentationFormat>Widescreen</PresentationFormat>
  <Paragraphs>322</Paragraphs>
  <Slides>25</Slides>
  <Notes>6</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25</vt:i4>
      </vt:variant>
    </vt:vector>
  </HeadingPairs>
  <TitlesOfParts>
    <vt:vector size="42" baseType="lpstr">
      <vt:lpstr>Arial</vt:lpstr>
      <vt:lpstr>SimSun</vt:lpstr>
      <vt:lpstr>Wingdings</vt:lpstr>
      <vt:lpstr>Gill Sans MT</vt:lpstr>
      <vt:lpstr>Abadi</vt:lpstr>
      <vt:lpstr>Segoe Print</vt:lpstr>
      <vt:lpstr>Calibri</vt:lpstr>
      <vt:lpstr>Microsoft YaHei</vt:lpstr>
      <vt:lpstr>Arial Unicode MS</vt:lpstr>
      <vt:lpstr>Calibri Light</vt:lpstr>
      <vt:lpstr>Times New Roman</vt:lpstr>
      <vt:lpstr>inter-regular</vt:lpstr>
      <vt:lpstr>Abadi Extra Light</vt:lpstr>
      <vt:lpstr>Yu Gothic UI Light</vt:lpstr>
      <vt:lpstr>urw-din</vt:lpstr>
      <vt:lpstr>-apple-system</vt:lpstr>
      <vt:lpstr>Office Theme</vt:lpstr>
      <vt:lpstr>Structure of C Program, Character Set, Tokens 	</vt:lpstr>
      <vt:lpstr>C Character set</vt:lpstr>
      <vt:lpstr>C Tokens</vt:lpstr>
      <vt:lpstr>PowerPoint 演示文稿</vt:lpstr>
      <vt:lpstr>PowerPoint 演示文稿</vt:lpstr>
      <vt:lpstr>Simple C program</vt:lpstr>
      <vt:lpstr>PowerPoint 演示文稿</vt:lpstr>
      <vt:lpstr>Hello world program</vt:lpstr>
      <vt:lpstr>Structure of C program</vt:lpstr>
      <vt:lpstr>Input: Scanf()</vt:lpstr>
      <vt:lpstr>Data Types and its Storage Requirements and its Range</vt:lpstr>
      <vt:lpstr>PowerPoint 演示文稿</vt:lpstr>
      <vt:lpstr>C Program Essentials: Format Specifiers</vt:lpstr>
      <vt:lpstr>C Program Essentials: Format Specifiers</vt:lpstr>
      <vt:lpstr>Output: Printf()</vt:lpstr>
      <vt:lpstr>Adding two integers</vt:lpstr>
      <vt:lpstr>Syntax and Logical errors</vt:lpstr>
      <vt:lpstr>C Compiler:</vt:lpstr>
      <vt:lpstr>Compilation Process</vt:lpstr>
      <vt:lpstr>Thank You!!</vt:lpstr>
      <vt:lpstr>A program for Finding an Even and Odd</vt:lpstr>
      <vt:lpstr>Swap of Two Numbers, Using Two Variables</vt:lpstr>
      <vt:lpstr>Interest Calculation Program</vt:lpstr>
      <vt:lpstr>Subroutine Call Program</vt:lpstr>
      <vt:lpstr>Compilation Process Example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dc:creator>
  <cp:lastModifiedBy>dineshsh</cp:lastModifiedBy>
  <cp:revision>75</cp:revision>
  <dcterms:created xsi:type="dcterms:W3CDTF">2018-07-10T10:58:00Z</dcterms:created>
  <dcterms:modified xsi:type="dcterms:W3CDTF">2024-09-30T10:51:19Z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y fmtid="{D5CDD505-2E9C-101B-9397-08002B2CF9AE}" pid="3" name="ICV">
    <vt:lpwstr>6EA02E322E884FFEB201545146068C99_12</vt:lpwstr>
  </property>
  <property fmtid="{D5CDD505-2E9C-101B-9397-08002B2CF9AE}" pid="4" name="KSOProductBuildVer">
    <vt:lpwstr>1033-12.2.0.18283</vt:lpwstr>
  </property>
</Properties>
</file>